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66" r:id="rId3"/>
    <p:sldId id="270" r:id="rId4"/>
    <p:sldId id="259" r:id="rId5"/>
    <p:sldId id="260" r:id="rId6"/>
    <p:sldId id="271" r:id="rId7"/>
    <p:sldId id="272" r:id="rId8"/>
    <p:sldId id="269" r:id="rId9"/>
    <p:sldId id="273" r:id="rId10"/>
    <p:sldId id="261" r:id="rId11"/>
    <p:sldId id="275" r:id="rId12"/>
    <p:sldId id="276" r:id="rId13"/>
    <p:sldId id="278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74" r:id="rId25"/>
    <p:sldId id="290" r:id="rId26"/>
    <p:sldId id="291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8AFF"/>
    <a:srgbClr val="5A34E4"/>
    <a:srgbClr val="FF6600"/>
    <a:srgbClr val="B100E8"/>
    <a:srgbClr val="9D49F9"/>
    <a:srgbClr val="141414"/>
    <a:srgbClr val="F64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5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F662FA-99A3-4B7B-BA8A-5C9E54B4D4EB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825112-5133-4501-AC10-443E74C142A1}">
      <dgm:prSet phldrT="[Text]"/>
      <dgm:spPr>
        <a:solidFill>
          <a:srgbClr val="7030A0"/>
        </a:solidFill>
      </dgm:spPr>
      <dgm:t>
        <a:bodyPr/>
        <a:lstStyle/>
        <a:p>
          <a:pPr>
            <a:buNone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Local Storage</a:t>
          </a:r>
        </a:p>
      </dgm:t>
    </dgm:pt>
    <dgm:pt modelId="{C11ED94F-DE07-4047-B6DD-9EBCDCA0CAF0}" type="parTrans" cxnId="{9AAE50D7-2B1E-444B-B1AE-A0BCE1DA1EA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28F4D-E3AF-4DDE-97A7-513925535669}" type="sibTrans" cxnId="{9AAE50D7-2B1E-444B-B1AE-A0BCE1DA1EA1}">
      <dgm:prSet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BCB122-14BD-48C6-B3BC-B57488325BEB}">
      <dgm:prSet phldrT="[Text]"/>
      <dgm:spPr>
        <a:solidFill>
          <a:srgbClr val="048AFF"/>
        </a:solidFill>
      </dgm:spPr>
      <dgm:t>
        <a:bodyPr/>
        <a:lstStyle/>
        <a:p>
          <a:pPr>
            <a:buNone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Framer Motion</a:t>
          </a:r>
        </a:p>
      </dgm:t>
    </dgm:pt>
    <dgm:pt modelId="{01780715-39CD-4258-9FEF-233DE2BACBC2}" type="parTrans" cxnId="{4D7868E6-999D-41FF-BAAF-91C20FCE666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6A8C68-DEB8-4B87-9670-E186ABB40F8E}" type="sibTrans" cxnId="{4D7868E6-999D-41FF-BAAF-91C20FCE666B}">
      <dgm:prSet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A0C46B-7516-483B-BC8B-5A99D3608457}">
      <dgm:prSet phldrT="[Text]" phldr="0"/>
      <dgm:spPr>
        <a:solidFill>
          <a:srgbClr val="5A34E4"/>
        </a:solidFill>
      </dgm:spPr>
      <dgm:t>
        <a:bodyPr/>
        <a:lstStyle/>
        <a:p>
          <a:pPr>
            <a:buNone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Tailwind</a:t>
          </a:r>
        </a:p>
      </dgm:t>
    </dgm:pt>
    <dgm:pt modelId="{8BB78E0C-C141-4F17-AA0D-FC1EEE0FDF5D}" type="parTrans" cxnId="{10BE31EF-9DEB-4BCD-A6A4-178541DC1FF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1C304E-56BF-4FB4-A134-835B18B6443B}" type="sibTrans" cxnId="{10BE31EF-9DEB-4BCD-A6A4-178541DC1FFE}">
      <dgm:prSet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2FBCD9-D5E6-43E4-913C-6ECF3C53BAC4}">
      <dgm:prSet phldrT="[Text]" phldr="0"/>
      <dgm:spPr>
        <a:solidFill>
          <a:srgbClr val="048AFF"/>
        </a:solidFill>
      </dgm:spPr>
      <dgm:t>
        <a:bodyPr/>
        <a:lstStyle/>
        <a:p>
          <a:pPr algn="l">
            <a:buNone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Vite</a:t>
          </a:r>
        </a:p>
      </dgm:t>
    </dgm:pt>
    <dgm:pt modelId="{90DE079D-8BF3-4F8B-A9FE-A189F60A4A94}" type="parTrans" cxnId="{790A2CDC-BBD6-4E85-BC08-972F519EC0B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E06B31-BD8E-43FC-9856-1B9A18BED901}" type="sibTrans" cxnId="{790A2CDC-BBD6-4E85-BC08-972F519EC0BF}">
      <dgm:prSet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E878BF-37CA-4B87-A44D-608F710E20FD}">
      <dgm:prSet phldrT="[Text]" phldr="0"/>
      <dgm:spPr>
        <a:solidFill>
          <a:srgbClr val="B100E8"/>
        </a:solidFill>
      </dgm:spPr>
      <dgm:t>
        <a:bodyPr/>
        <a:lstStyle/>
        <a:p>
          <a:pPr algn="l">
            <a:buNone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React 18</a:t>
          </a:r>
        </a:p>
      </dgm:t>
    </dgm:pt>
    <dgm:pt modelId="{8732C2B4-4A7A-43E8-8803-1A7B829377D5}" type="parTrans" cxnId="{A63054C9-F1AC-4B68-BCC2-CD403C4F179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A1C70A-9C72-413E-8852-5911A96C135D}" type="sibTrans" cxnId="{A63054C9-F1AC-4B68-BCC2-CD403C4F179F}">
      <dgm:prSet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8C29D2-0297-46F8-81AF-AA5EB9A95D2A}" type="pres">
      <dgm:prSet presAssocID="{76F662FA-99A3-4B7B-BA8A-5C9E54B4D4EB}" presName="Name0" presStyleCnt="0">
        <dgm:presLayoutVars>
          <dgm:chMax val="7"/>
          <dgm:chPref val="7"/>
          <dgm:dir/>
        </dgm:presLayoutVars>
      </dgm:prSet>
      <dgm:spPr/>
    </dgm:pt>
    <dgm:pt modelId="{1FB82AE7-2910-430A-895F-8BB11DEA143E}" type="pres">
      <dgm:prSet presAssocID="{76F662FA-99A3-4B7B-BA8A-5C9E54B4D4EB}" presName="dot1" presStyleLbl="alignNode1" presStyleIdx="0" presStyleCnt="15"/>
      <dgm:spPr>
        <a:solidFill>
          <a:srgbClr val="5A34E4"/>
        </a:solidFill>
      </dgm:spPr>
    </dgm:pt>
    <dgm:pt modelId="{AED3A164-B51B-4AC7-B1CC-E0ED82A3C244}" type="pres">
      <dgm:prSet presAssocID="{76F662FA-99A3-4B7B-BA8A-5C9E54B4D4EB}" presName="dot2" presStyleLbl="alignNode1" presStyleIdx="1" presStyleCnt="15"/>
      <dgm:spPr>
        <a:solidFill>
          <a:srgbClr val="5A34E4"/>
        </a:solidFill>
      </dgm:spPr>
    </dgm:pt>
    <dgm:pt modelId="{5333F3C1-7FFF-4AE0-972C-7A6BD7054483}" type="pres">
      <dgm:prSet presAssocID="{76F662FA-99A3-4B7B-BA8A-5C9E54B4D4EB}" presName="dot3" presStyleLbl="alignNode1" presStyleIdx="2" presStyleCnt="15"/>
      <dgm:spPr>
        <a:solidFill>
          <a:srgbClr val="5A34E4"/>
        </a:solidFill>
      </dgm:spPr>
    </dgm:pt>
    <dgm:pt modelId="{135594F4-AE7A-4D1E-B9FB-C07A241EE657}" type="pres">
      <dgm:prSet presAssocID="{76F662FA-99A3-4B7B-BA8A-5C9E54B4D4EB}" presName="dot4" presStyleLbl="alignNode1" presStyleIdx="3" presStyleCnt="15"/>
      <dgm:spPr>
        <a:solidFill>
          <a:srgbClr val="5A34E4"/>
        </a:solidFill>
      </dgm:spPr>
    </dgm:pt>
    <dgm:pt modelId="{F77C03F4-05F0-40A6-BE57-AB1D06252A94}" type="pres">
      <dgm:prSet presAssocID="{76F662FA-99A3-4B7B-BA8A-5C9E54B4D4EB}" presName="dot5" presStyleLbl="alignNode1" presStyleIdx="4" presStyleCnt="15"/>
      <dgm:spPr>
        <a:solidFill>
          <a:srgbClr val="5A34E4"/>
        </a:solidFill>
      </dgm:spPr>
    </dgm:pt>
    <dgm:pt modelId="{71B22A74-4D41-4A94-B474-D97F7C6E1E26}" type="pres">
      <dgm:prSet presAssocID="{76F662FA-99A3-4B7B-BA8A-5C9E54B4D4EB}" presName="dot6" presStyleLbl="alignNode1" presStyleIdx="5" presStyleCnt="15"/>
      <dgm:spPr>
        <a:solidFill>
          <a:srgbClr val="5A34E4"/>
        </a:solidFill>
      </dgm:spPr>
    </dgm:pt>
    <dgm:pt modelId="{7F4C5CE2-FD10-449C-BB76-6EDE20B70C30}" type="pres">
      <dgm:prSet presAssocID="{76F662FA-99A3-4B7B-BA8A-5C9E54B4D4EB}" presName="dot7" presStyleLbl="alignNode1" presStyleIdx="6" presStyleCnt="15"/>
      <dgm:spPr>
        <a:solidFill>
          <a:srgbClr val="5A34E4"/>
        </a:solidFill>
      </dgm:spPr>
    </dgm:pt>
    <dgm:pt modelId="{250BFE1C-4826-4A10-8EAB-605CDF1B58D1}" type="pres">
      <dgm:prSet presAssocID="{76F662FA-99A3-4B7B-BA8A-5C9E54B4D4EB}" presName="dot8" presStyleLbl="alignNode1" presStyleIdx="7" presStyleCnt="15"/>
      <dgm:spPr>
        <a:solidFill>
          <a:srgbClr val="5A34E4"/>
        </a:solidFill>
      </dgm:spPr>
    </dgm:pt>
    <dgm:pt modelId="{4E2019FE-B9B6-4EDF-BEDA-C1CE63F854EC}" type="pres">
      <dgm:prSet presAssocID="{76F662FA-99A3-4B7B-BA8A-5C9E54B4D4EB}" presName="dotArrow1" presStyleLbl="alignNode1" presStyleIdx="8" presStyleCnt="15"/>
      <dgm:spPr>
        <a:solidFill>
          <a:srgbClr val="5A34E4"/>
        </a:solidFill>
      </dgm:spPr>
    </dgm:pt>
    <dgm:pt modelId="{B8D5C173-AD3C-4AF4-9209-1549372667B8}" type="pres">
      <dgm:prSet presAssocID="{76F662FA-99A3-4B7B-BA8A-5C9E54B4D4EB}" presName="dotArrow2" presStyleLbl="alignNode1" presStyleIdx="9" presStyleCnt="15"/>
      <dgm:spPr>
        <a:solidFill>
          <a:srgbClr val="5A34E4"/>
        </a:solidFill>
      </dgm:spPr>
    </dgm:pt>
    <dgm:pt modelId="{AF99A024-1268-418F-95B6-3D7AB0CB7A0F}" type="pres">
      <dgm:prSet presAssocID="{76F662FA-99A3-4B7B-BA8A-5C9E54B4D4EB}" presName="dotArrow3" presStyleLbl="alignNode1" presStyleIdx="10" presStyleCnt="15"/>
      <dgm:spPr>
        <a:solidFill>
          <a:srgbClr val="5A34E4"/>
        </a:solidFill>
      </dgm:spPr>
    </dgm:pt>
    <dgm:pt modelId="{7D64FC24-A9E2-43D1-8037-C4E72F83CB09}" type="pres">
      <dgm:prSet presAssocID="{76F662FA-99A3-4B7B-BA8A-5C9E54B4D4EB}" presName="dotArrow4" presStyleLbl="alignNode1" presStyleIdx="11" presStyleCnt="15"/>
      <dgm:spPr>
        <a:solidFill>
          <a:srgbClr val="5A34E4"/>
        </a:solidFill>
      </dgm:spPr>
    </dgm:pt>
    <dgm:pt modelId="{63DB9EE9-45D8-44E6-B09B-9F3B804710FE}" type="pres">
      <dgm:prSet presAssocID="{76F662FA-99A3-4B7B-BA8A-5C9E54B4D4EB}" presName="dotArrow5" presStyleLbl="alignNode1" presStyleIdx="12" presStyleCnt="15"/>
      <dgm:spPr>
        <a:solidFill>
          <a:srgbClr val="5A34E4"/>
        </a:solidFill>
      </dgm:spPr>
    </dgm:pt>
    <dgm:pt modelId="{60CC440F-5146-450E-BBEE-B813B1AA8B5C}" type="pres">
      <dgm:prSet presAssocID="{76F662FA-99A3-4B7B-BA8A-5C9E54B4D4EB}" presName="dotArrow6" presStyleLbl="alignNode1" presStyleIdx="13" presStyleCnt="15"/>
      <dgm:spPr>
        <a:solidFill>
          <a:srgbClr val="5A34E4"/>
        </a:solidFill>
      </dgm:spPr>
    </dgm:pt>
    <dgm:pt modelId="{52C0C154-55E2-4447-BA55-B5036C118EA3}" type="pres">
      <dgm:prSet presAssocID="{76F662FA-99A3-4B7B-BA8A-5C9E54B4D4EB}" presName="dotArrow7" presStyleLbl="alignNode1" presStyleIdx="14" presStyleCnt="15"/>
      <dgm:spPr>
        <a:solidFill>
          <a:srgbClr val="5A34E4"/>
        </a:solidFill>
      </dgm:spPr>
    </dgm:pt>
    <dgm:pt modelId="{5B5D6C24-C47D-40CA-844C-271B6BD0B0C6}" type="pres">
      <dgm:prSet presAssocID="{D0825112-5133-4501-AC10-443E74C142A1}" presName="parTx1" presStyleLbl="node1" presStyleIdx="0" presStyleCnt="5" custLinFactNeighborX="17573" custLinFactNeighborY="3933"/>
      <dgm:spPr/>
    </dgm:pt>
    <dgm:pt modelId="{808B0C01-FB72-49C8-9420-AE06B0C6F13B}" type="pres">
      <dgm:prSet presAssocID="{E9528F4D-E3AF-4DDE-97A7-513925535669}" presName="picture1" presStyleCnt="0"/>
      <dgm:spPr/>
    </dgm:pt>
    <dgm:pt modelId="{35EA9112-A3AC-49E0-B413-36E8FC3C0A9F}" type="pres">
      <dgm:prSet presAssocID="{E9528F4D-E3AF-4DDE-97A7-513925535669}" presName="imageRepeatNode" presStyleLbl="fgImgPlace1" presStyleIdx="0" presStyleCnt="5"/>
      <dgm:spPr/>
    </dgm:pt>
    <dgm:pt modelId="{B9FF701A-A5B2-4BF3-9464-B5FC3C871F2F}" type="pres">
      <dgm:prSet presAssocID="{BBBCB122-14BD-48C6-B3BC-B57488325BEB}" presName="parTx2" presStyleLbl="node1" presStyleIdx="1" presStyleCnt="5" custLinFactNeighborX="17573" custLinFactNeighborY="2621"/>
      <dgm:spPr/>
    </dgm:pt>
    <dgm:pt modelId="{FEACB549-0137-48E8-9764-FC306EDADA8B}" type="pres">
      <dgm:prSet presAssocID="{DB6A8C68-DEB8-4B87-9670-E186ABB40F8E}" presName="picture2" presStyleCnt="0"/>
      <dgm:spPr/>
    </dgm:pt>
    <dgm:pt modelId="{A62D4AA9-4C70-42A0-9699-81660DFA69E5}" type="pres">
      <dgm:prSet presAssocID="{DB6A8C68-DEB8-4B87-9670-E186ABB40F8E}" presName="imageRepeatNode" presStyleLbl="fgImgPlace1" presStyleIdx="1" presStyleCnt="5"/>
      <dgm:spPr/>
    </dgm:pt>
    <dgm:pt modelId="{8F347563-7511-42F5-B7BA-D0105706E6A1}" type="pres">
      <dgm:prSet presAssocID="{88A0C46B-7516-483B-BC8B-5A99D3608457}" presName="parTx3" presStyleLbl="node1" presStyleIdx="2" presStyleCnt="5" custLinFactNeighborX="18276" custLinFactNeighborY="7813"/>
      <dgm:spPr/>
    </dgm:pt>
    <dgm:pt modelId="{231D9130-87C3-4557-9E1D-626E1560B9FB}" type="pres">
      <dgm:prSet presAssocID="{DC1C304E-56BF-4FB4-A134-835B18B6443B}" presName="picture3" presStyleCnt="0"/>
      <dgm:spPr/>
    </dgm:pt>
    <dgm:pt modelId="{03EFA9B6-00DA-46CA-A4E5-C1FA3182FB6B}" type="pres">
      <dgm:prSet presAssocID="{DC1C304E-56BF-4FB4-A134-835B18B6443B}" presName="imageRepeatNode" presStyleLbl="fgImgPlace1" presStyleIdx="2" presStyleCnt="5"/>
      <dgm:spPr/>
    </dgm:pt>
    <dgm:pt modelId="{63D16C56-5373-4716-8437-AB071EAF9525}" type="pres">
      <dgm:prSet presAssocID="{B52FBCD9-D5E6-43E4-913C-6ECF3C53BAC4}" presName="parTx4" presStyleLbl="node1" presStyleIdx="3" presStyleCnt="5" custLinFactNeighborX="16870" custLinFactNeighborY="3052"/>
      <dgm:spPr/>
    </dgm:pt>
    <dgm:pt modelId="{DE52E34E-E735-4B10-A7D7-03143A715E78}" type="pres">
      <dgm:prSet presAssocID="{DEE06B31-BD8E-43FC-9856-1B9A18BED901}" presName="picture4" presStyleCnt="0"/>
      <dgm:spPr/>
    </dgm:pt>
    <dgm:pt modelId="{14A1F18C-3AEE-47B7-AF19-4118BEBDBE7E}" type="pres">
      <dgm:prSet presAssocID="{DEE06B31-BD8E-43FC-9856-1B9A18BED901}" presName="imageRepeatNode" presStyleLbl="fgImgPlace1" presStyleIdx="3" presStyleCnt="5"/>
      <dgm:spPr/>
    </dgm:pt>
    <dgm:pt modelId="{4B34FDDF-B4D0-4E68-93BE-BB520004DD7E}" type="pres">
      <dgm:prSet presAssocID="{7CE878BF-37CA-4B87-A44D-608F710E20FD}" presName="parTx5" presStyleLbl="node1" presStyleIdx="4" presStyleCnt="5" custLinFactNeighborX="18041" custLinFactNeighborY="3689"/>
      <dgm:spPr/>
    </dgm:pt>
    <dgm:pt modelId="{5A44801B-E685-41B4-9E6F-B516A9F9A2BC}" type="pres">
      <dgm:prSet presAssocID="{31A1C70A-9C72-413E-8852-5911A96C135D}" presName="picture5" presStyleCnt="0"/>
      <dgm:spPr/>
    </dgm:pt>
    <dgm:pt modelId="{DEADE57E-2DF4-43E4-B294-133B59051EB4}" type="pres">
      <dgm:prSet presAssocID="{31A1C70A-9C72-413E-8852-5911A96C135D}" presName="imageRepeatNode" presStyleLbl="fgImgPlace1" presStyleIdx="4" presStyleCnt="5"/>
      <dgm:spPr/>
    </dgm:pt>
  </dgm:ptLst>
  <dgm:cxnLst>
    <dgm:cxn modelId="{C9DEF543-2D3F-41DC-8F19-841D97955A9B}" type="presOf" srcId="{BBBCB122-14BD-48C6-B3BC-B57488325BEB}" destId="{B9FF701A-A5B2-4BF3-9464-B5FC3C871F2F}" srcOrd="0" destOrd="0" presId="urn:microsoft.com/office/officeart/2008/layout/AscendingPictureAccentProcess"/>
    <dgm:cxn modelId="{9E510275-0203-4D79-99DF-E28DFAFED00B}" type="presOf" srcId="{DB6A8C68-DEB8-4B87-9670-E186ABB40F8E}" destId="{A62D4AA9-4C70-42A0-9699-81660DFA69E5}" srcOrd="0" destOrd="0" presId="urn:microsoft.com/office/officeart/2008/layout/AscendingPictureAccentProcess"/>
    <dgm:cxn modelId="{017B1386-0FEE-40CE-AB1F-50D4448D2A05}" type="presOf" srcId="{7CE878BF-37CA-4B87-A44D-608F710E20FD}" destId="{4B34FDDF-B4D0-4E68-93BE-BB520004DD7E}" srcOrd="0" destOrd="0" presId="urn:microsoft.com/office/officeart/2008/layout/AscendingPictureAccentProcess"/>
    <dgm:cxn modelId="{874611B7-EAF9-4C23-8533-408DA8B24B6B}" type="presOf" srcId="{D0825112-5133-4501-AC10-443E74C142A1}" destId="{5B5D6C24-C47D-40CA-844C-271B6BD0B0C6}" srcOrd="0" destOrd="0" presId="urn:microsoft.com/office/officeart/2008/layout/AscendingPictureAccentProcess"/>
    <dgm:cxn modelId="{EC5170C3-FF50-4D64-81C4-B8CDE9BBC64A}" type="presOf" srcId="{DEE06B31-BD8E-43FC-9856-1B9A18BED901}" destId="{14A1F18C-3AEE-47B7-AF19-4118BEBDBE7E}" srcOrd="0" destOrd="0" presId="urn:microsoft.com/office/officeart/2008/layout/AscendingPictureAccentProcess"/>
    <dgm:cxn modelId="{7A2E7BC3-6E7C-429E-845A-FEA3824AE927}" type="presOf" srcId="{DC1C304E-56BF-4FB4-A134-835B18B6443B}" destId="{03EFA9B6-00DA-46CA-A4E5-C1FA3182FB6B}" srcOrd="0" destOrd="0" presId="urn:microsoft.com/office/officeart/2008/layout/AscendingPictureAccentProcess"/>
    <dgm:cxn modelId="{B9654EC8-2314-40D8-88E7-4D1BA34540E0}" type="presOf" srcId="{76F662FA-99A3-4B7B-BA8A-5C9E54B4D4EB}" destId="{AE8C29D2-0297-46F8-81AF-AA5EB9A95D2A}" srcOrd="0" destOrd="0" presId="urn:microsoft.com/office/officeart/2008/layout/AscendingPictureAccentProcess"/>
    <dgm:cxn modelId="{A63054C9-F1AC-4B68-BCC2-CD403C4F179F}" srcId="{76F662FA-99A3-4B7B-BA8A-5C9E54B4D4EB}" destId="{7CE878BF-37CA-4B87-A44D-608F710E20FD}" srcOrd="4" destOrd="0" parTransId="{8732C2B4-4A7A-43E8-8803-1A7B829377D5}" sibTransId="{31A1C70A-9C72-413E-8852-5911A96C135D}"/>
    <dgm:cxn modelId="{9AAE50D7-2B1E-444B-B1AE-A0BCE1DA1EA1}" srcId="{76F662FA-99A3-4B7B-BA8A-5C9E54B4D4EB}" destId="{D0825112-5133-4501-AC10-443E74C142A1}" srcOrd="0" destOrd="0" parTransId="{C11ED94F-DE07-4047-B6DD-9EBCDCA0CAF0}" sibTransId="{E9528F4D-E3AF-4DDE-97A7-513925535669}"/>
    <dgm:cxn modelId="{A368EFD7-DD48-4F0C-B942-66C797D290B5}" type="presOf" srcId="{88A0C46B-7516-483B-BC8B-5A99D3608457}" destId="{8F347563-7511-42F5-B7BA-D0105706E6A1}" srcOrd="0" destOrd="0" presId="urn:microsoft.com/office/officeart/2008/layout/AscendingPictureAccentProcess"/>
    <dgm:cxn modelId="{790A2CDC-BBD6-4E85-BC08-972F519EC0BF}" srcId="{76F662FA-99A3-4B7B-BA8A-5C9E54B4D4EB}" destId="{B52FBCD9-D5E6-43E4-913C-6ECF3C53BAC4}" srcOrd="3" destOrd="0" parTransId="{90DE079D-8BF3-4F8B-A9FE-A189F60A4A94}" sibTransId="{DEE06B31-BD8E-43FC-9856-1B9A18BED901}"/>
    <dgm:cxn modelId="{723BBDE1-6A2D-4F07-A4DE-C170281C2037}" type="presOf" srcId="{31A1C70A-9C72-413E-8852-5911A96C135D}" destId="{DEADE57E-2DF4-43E4-B294-133B59051EB4}" srcOrd="0" destOrd="0" presId="urn:microsoft.com/office/officeart/2008/layout/AscendingPictureAccentProcess"/>
    <dgm:cxn modelId="{4D7868E6-999D-41FF-BAAF-91C20FCE666B}" srcId="{76F662FA-99A3-4B7B-BA8A-5C9E54B4D4EB}" destId="{BBBCB122-14BD-48C6-B3BC-B57488325BEB}" srcOrd="1" destOrd="0" parTransId="{01780715-39CD-4258-9FEF-233DE2BACBC2}" sibTransId="{DB6A8C68-DEB8-4B87-9670-E186ABB40F8E}"/>
    <dgm:cxn modelId="{10BE31EF-9DEB-4BCD-A6A4-178541DC1FFE}" srcId="{76F662FA-99A3-4B7B-BA8A-5C9E54B4D4EB}" destId="{88A0C46B-7516-483B-BC8B-5A99D3608457}" srcOrd="2" destOrd="0" parTransId="{8BB78E0C-C141-4F17-AA0D-FC1EEE0FDF5D}" sibTransId="{DC1C304E-56BF-4FB4-A134-835B18B6443B}"/>
    <dgm:cxn modelId="{699747F5-41C7-49D5-9112-65D83BBE2834}" type="presOf" srcId="{B52FBCD9-D5E6-43E4-913C-6ECF3C53BAC4}" destId="{63D16C56-5373-4716-8437-AB071EAF9525}" srcOrd="0" destOrd="0" presId="urn:microsoft.com/office/officeart/2008/layout/AscendingPictureAccentProcess"/>
    <dgm:cxn modelId="{47389DFB-C226-4E02-80F0-878BC726D796}" type="presOf" srcId="{E9528F4D-E3AF-4DDE-97A7-513925535669}" destId="{35EA9112-A3AC-49E0-B413-36E8FC3C0A9F}" srcOrd="0" destOrd="0" presId="urn:microsoft.com/office/officeart/2008/layout/AscendingPictureAccentProcess"/>
    <dgm:cxn modelId="{FCE1D190-9528-444D-8D1C-15523F2DDBC1}" type="presParOf" srcId="{AE8C29D2-0297-46F8-81AF-AA5EB9A95D2A}" destId="{1FB82AE7-2910-430A-895F-8BB11DEA143E}" srcOrd="0" destOrd="0" presId="urn:microsoft.com/office/officeart/2008/layout/AscendingPictureAccentProcess"/>
    <dgm:cxn modelId="{A5F63213-5F9B-4B6F-AFB7-B2F9AE88334A}" type="presParOf" srcId="{AE8C29D2-0297-46F8-81AF-AA5EB9A95D2A}" destId="{AED3A164-B51B-4AC7-B1CC-E0ED82A3C244}" srcOrd="1" destOrd="0" presId="urn:microsoft.com/office/officeart/2008/layout/AscendingPictureAccentProcess"/>
    <dgm:cxn modelId="{7F63314E-EA3B-4AE8-8009-9722EF5090DF}" type="presParOf" srcId="{AE8C29D2-0297-46F8-81AF-AA5EB9A95D2A}" destId="{5333F3C1-7FFF-4AE0-972C-7A6BD7054483}" srcOrd="2" destOrd="0" presId="urn:microsoft.com/office/officeart/2008/layout/AscendingPictureAccentProcess"/>
    <dgm:cxn modelId="{3CB18E7A-A9A1-491A-89CA-69D12398A48C}" type="presParOf" srcId="{AE8C29D2-0297-46F8-81AF-AA5EB9A95D2A}" destId="{135594F4-AE7A-4D1E-B9FB-C07A241EE657}" srcOrd="3" destOrd="0" presId="urn:microsoft.com/office/officeart/2008/layout/AscendingPictureAccentProcess"/>
    <dgm:cxn modelId="{11044CFB-E991-4AB4-8AEF-C13FBA7941C9}" type="presParOf" srcId="{AE8C29D2-0297-46F8-81AF-AA5EB9A95D2A}" destId="{F77C03F4-05F0-40A6-BE57-AB1D06252A94}" srcOrd="4" destOrd="0" presId="urn:microsoft.com/office/officeart/2008/layout/AscendingPictureAccentProcess"/>
    <dgm:cxn modelId="{D8F362A5-974D-4088-B5CA-C5EEB181A23B}" type="presParOf" srcId="{AE8C29D2-0297-46F8-81AF-AA5EB9A95D2A}" destId="{71B22A74-4D41-4A94-B474-D97F7C6E1E26}" srcOrd="5" destOrd="0" presId="urn:microsoft.com/office/officeart/2008/layout/AscendingPictureAccentProcess"/>
    <dgm:cxn modelId="{D856D80F-969F-4D13-AA28-ED5A10F9242B}" type="presParOf" srcId="{AE8C29D2-0297-46F8-81AF-AA5EB9A95D2A}" destId="{7F4C5CE2-FD10-449C-BB76-6EDE20B70C30}" srcOrd="6" destOrd="0" presId="urn:microsoft.com/office/officeart/2008/layout/AscendingPictureAccentProcess"/>
    <dgm:cxn modelId="{A9C0C9D2-69C0-4ADB-B945-9ED349C7E207}" type="presParOf" srcId="{AE8C29D2-0297-46F8-81AF-AA5EB9A95D2A}" destId="{250BFE1C-4826-4A10-8EAB-605CDF1B58D1}" srcOrd="7" destOrd="0" presId="urn:microsoft.com/office/officeart/2008/layout/AscendingPictureAccentProcess"/>
    <dgm:cxn modelId="{4FBAF01A-5DD4-480A-A8DE-C5FE71A489A5}" type="presParOf" srcId="{AE8C29D2-0297-46F8-81AF-AA5EB9A95D2A}" destId="{4E2019FE-B9B6-4EDF-BEDA-C1CE63F854EC}" srcOrd="8" destOrd="0" presId="urn:microsoft.com/office/officeart/2008/layout/AscendingPictureAccentProcess"/>
    <dgm:cxn modelId="{86EBF9A0-C7A4-4A97-B4AB-B19866F692C0}" type="presParOf" srcId="{AE8C29D2-0297-46F8-81AF-AA5EB9A95D2A}" destId="{B8D5C173-AD3C-4AF4-9209-1549372667B8}" srcOrd="9" destOrd="0" presId="urn:microsoft.com/office/officeart/2008/layout/AscendingPictureAccentProcess"/>
    <dgm:cxn modelId="{F28804E5-8DA6-48F1-9032-C89A0C6E514F}" type="presParOf" srcId="{AE8C29D2-0297-46F8-81AF-AA5EB9A95D2A}" destId="{AF99A024-1268-418F-95B6-3D7AB0CB7A0F}" srcOrd="10" destOrd="0" presId="urn:microsoft.com/office/officeart/2008/layout/AscendingPictureAccentProcess"/>
    <dgm:cxn modelId="{3ACEEFDC-B008-435F-840B-FF8819CF2991}" type="presParOf" srcId="{AE8C29D2-0297-46F8-81AF-AA5EB9A95D2A}" destId="{7D64FC24-A9E2-43D1-8037-C4E72F83CB09}" srcOrd="11" destOrd="0" presId="urn:microsoft.com/office/officeart/2008/layout/AscendingPictureAccentProcess"/>
    <dgm:cxn modelId="{225BECD8-E529-48A3-A8F2-87231D66379E}" type="presParOf" srcId="{AE8C29D2-0297-46F8-81AF-AA5EB9A95D2A}" destId="{63DB9EE9-45D8-44E6-B09B-9F3B804710FE}" srcOrd="12" destOrd="0" presId="urn:microsoft.com/office/officeart/2008/layout/AscendingPictureAccentProcess"/>
    <dgm:cxn modelId="{B83CF2F7-2057-4F9E-9058-3B7221CCE6B9}" type="presParOf" srcId="{AE8C29D2-0297-46F8-81AF-AA5EB9A95D2A}" destId="{60CC440F-5146-450E-BBEE-B813B1AA8B5C}" srcOrd="13" destOrd="0" presId="urn:microsoft.com/office/officeart/2008/layout/AscendingPictureAccentProcess"/>
    <dgm:cxn modelId="{967393B5-0D22-4075-ABD3-1DB0BF1D5C06}" type="presParOf" srcId="{AE8C29D2-0297-46F8-81AF-AA5EB9A95D2A}" destId="{52C0C154-55E2-4447-BA55-B5036C118EA3}" srcOrd="14" destOrd="0" presId="urn:microsoft.com/office/officeart/2008/layout/AscendingPictureAccentProcess"/>
    <dgm:cxn modelId="{607957DB-B75E-4AAF-AA7B-A426BE4EA487}" type="presParOf" srcId="{AE8C29D2-0297-46F8-81AF-AA5EB9A95D2A}" destId="{5B5D6C24-C47D-40CA-844C-271B6BD0B0C6}" srcOrd="15" destOrd="0" presId="urn:microsoft.com/office/officeart/2008/layout/AscendingPictureAccentProcess"/>
    <dgm:cxn modelId="{A54F4DE2-3ED9-41CA-BC4D-F13E8EC5F9E2}" type="presParOf" srcId="{AE8C29D2-0297-46F8-81AF-AA5EB9A95D2A}" destId="{808B0C01-FB72-49C8-9420-AE06B0C6F13B}" srcOrd="16" destOrd="0" presId="urn:microsoft.com/office/officeart/2008/layout/AscendingPictureAccentProcess"/>
    <dgm:cxn modelId="{0307AFFF-40AC-49A2-BEED-AE219D33BD45}" type="presParOf" srcId="{808B0C01-FB72-49C8-9420-AE06B0C6F13B}" destId="{35EA9112-A3AC-49E0-B413-36E8FC3C0A9F}" srcOrd="0" destOrd="0" presId="urn:microsoft.com/office/officeart/2008/layout/AscendingPictureAccentProcess"/>
    <dgm:cxn modelId="{A05E0F6C-4656-4356-89D2-7340A1288176}" type="presParOf" srcId="{AE8C29D2-0297-46F8-81AF-AA5EB9A95D2A}" destId="{B9FF701A-A5B2-4BF3-9464-B5FC3C871F2F}" srcOrd="17" destOrd="0" presId="urn:microsoft.com/office/officeart/2008/layout/AscendingPictureAccentProcess"/>
    <dgm:cxn modelId="{EBFA9BBF-817F-4C5E-9C59-66911315C316}" type="presParOf" srcId="{AE8C29D2-0297-46F8-81AF-AA5EB9A95D2A}" destId="{FEACB549-0137-48E8-9764-FC306EDADA8B}" srcOrd="18" destOrd="0" presId="urn:microsoft.com/office/officeart/2008/layout/AscendingPictureAccentProcess"/>
    <dgm:cxn modelId="{8AD7279A-E34D-4D14-B820-7DC2033375DD}" type="presParOf" srcId="{FEACB549-0137-48E8-9764-FC306EDADA8B}" destId="{A62D4AA9-4C70-42A0-9699-81660DFA69E5}" srcOrd="0" destOrd="0" presId="urn:microsoft.com/office/officeart/2008/layout/AscendingPictureAccentProcess"/>
    <dgm:cxn modelId="{1D452E44-CBA4-4460-943E-75E0B97A434A}" type="presParOf" srcId="{AE8C29D2-0297-46F8-81AF-AA5EB9A95D2A}" destId="{8F347563-7511-42F5-B7BA-D0105706E6A1}" srcOrd="19" destOrd="0" presId="urn:microsoft.com/office/officeart/2008/layout/AscendingPictureAccentProcess"/>
    <dgm:cxn modelId="{D1BDD0B6-DD33-4B5E-95BB-C461DAF36189}" type="presParOf" srcId="{AE8C29D2-0297-46F8-81AF-AA5EB9A95D2A}" destId="{231D9130-87C3-4557-9E1D-626E1560B9FB}" srcOrd="20" destOrd="0" presId="urn:microsoft.com/office/officeart/2008/layout/AscendingPictureAccentProcess"/>
    <dgm:cxn modelId="{5A3D822B-A2E3-43E9-BF73-364299DEA93E}" type="presParOf" srcId="{231D9130-87C3-4557-9E1D-626E1560B9FB}" destId="{03EFA9B6-00DA-46CA-A4E5-C1FA3182FB6B}" srcOrd="0" destOrd="0" presId="urn:microsoft.com/office/officeart/2008/layout/AscendingPictureAccentProcess"/>
    <dgm:cxn modelId="{21D5382E-FCA2-4ED1-BE71-4C65426AB727}" type="presParOf" srcId="{AE8C29D2-0297-46F8-81AF-AA5EB9A95D2A}" destId="{63D16C56-5373-4716-8437-AB071EAF9525}" srcOrd="21" destOrd="0" presId="urn:microsoft.com/office/officeart/2008/layout/AscendingPictureAccentProcess"/>
    <dgm:cxn modelId="{3D4B4CB0-F1CC-4E1F-A282-CDA1CE2DDFE0}" type="presParOf" srcId="{AE8C29D2-0297-46F8-81AF-AA5EB9A95D2A}" destId="{DE52E34E-E735-4B10-A7D7-03143A715E78}" srcOrd="22" destOrd="0" presId="urn:microsoft.com/office/officeart/2008/layout/AscendingPictureAccentProcess"/>
    <dgm:cxn modelId="{D4FC0F70-2226-47B6-9DCB-3E06CD9B1984}" type="presParOf" srcId="{DE52E34E-E735-4B10-A7D7-03143A715E78}" destId="{14A1F18C-3AEE-47B7-AF19-4118BEBDBE7E}" srcOrd="0" destOrd="0" presId="urn:microsoft.com/office/officeart/2008/layout/AscendingPictureAccentProcess"/>
    <dgm:cxn modelId="{27A8814B-45D3-4001-A58C-152377C8990D}" type="presParOf" srcId="{AE8C29D2-0297-46F8-81AF-AA5EB9A95D2A}" destId="{4B34FDDF-B4D0-4E68-93BE-BB520004DD7E}" srcOrd="23" destOrd="0" presId="urn:microsoft.com/office/officeart/2008/layout/AscendingPictureAccentProcess"/>
    <dgm:cxn modelId="{713412DD-BA69-4DE3-979A-D06F060A0064}" type="presParOf" srcId="{AE8C29D2-0297-46F8-81AF-AA5EB9A95D2A}" destId="{5A44801B-E685-41B4-9E6F-B516A9F9A2BC}" srcOrd="24" destOrd="0" presId="urn:microsoft.com/office/officeart/2008/layout/AscendingPictureAccentProcess"/>
    <dgm:cxn modelId="{1E995988-56F7-4C07-A334-A6C1E43F24CF}" type="presParOf" srcId="{5A44801B-E685-41B4-9E6F-B516A9F9A2BC}" destId="{DEADE57E-2DF4-43E4-B294-133B59051EB4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F59EB-5C86-46A5-BD7C-095F816A1876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29599-886A-43E9-B4B3-4E3367B03A8C}">
      <dgm:prSet phldrT="[Text]"/>
      <dgm:spPr>
        <a:solidFill>
          <a:srgbClr val="B100E8">
            <a:alpha val="90000"/>
          </a:srgbClr>
        </a:solidFill>
        <a:ln>
          <a:solidFill>
            <a:srgbClr val="B100E8"/>
          </a:solidFill>
        </a:ln>
      </dgm:spPr>
      <dgm:t>
        <a:bodyPr/>
        <a:lstStyle/>
        <a:p>
          <a:pPr algn="l">
            <a:buNone/>
          </a:pPr>
          <a:r>
            <a:rPr lang="en-US" dirty="0">
              <a:solidFill>
                <a:schemeClr val="bg1"/>
              </a:solidFill>
              <a:latin typeface="DM Sans" pitchFamily="2" charset="0"/>
            </a:rPr>
            <a:t>1. Modern search in single site</a:t>
          </a:r>
        </a:p>
      </dgm:t>
    </dgm:pt>
    <dgm:pt modelId="{9C41A847-ED47-4F3E-B0A7-8442E06C64D1}" type="parTrans" cxnId="{9A10D034-5636-483E-8BAC-4697A6B95F6B}">
      <dgm:prSet/>
      <dgm:spPr/>
      <dgm:t>
        <a:bodyPr/>
        <a:lstStyle/>
        <a:p>
          <a:endParaRPr lang="en-US"/>
        </a:p>
      </dgm:t>
    </dgm:pt>
    <dgm:pt modelId="{468446CE-F128-4AF6-A4A7-EE7B1FAE5BD4}" type="sibTrans" cxnId="{9A10D034-5636-483E-8BAC-4697A6B95F6B}">
      <dgm:prSet/>
      <dgm:spPr/>
      <dgm:t>
        <a:bodyPr/>
        <a:lstStyle/>
        <a:p>
          <a:endParaRPr lang="en-US"/>
        </a:p>
      </dgm:t>
    </dgm:pt>
    <dgm:pt modelId="{EF856286-3DB4-4EDA-AAAB-ED2E8C130C80}">
      <dgm:prSet phldrT="[Text]"/>
      <dgm:spPr>
        <a:solidFill>
          <a:srgbClr val="9D49F9">
            <a:alpha val="90000"/>
          </a:srgbClr>
        </a:solidFill>
        <a:ln>
          <a:solidFill>
            <a:srgbClr val="9D49F9"/>
          </a:solidFill>
        </a:ln>
      </dgm:spPr>
      <dgm:t>
        <a:bodyPr/>
        <a:lstStyle/>
        <a:p>
          <a:pPr algn="l">
            <a:buNone/>
          </a:pPr>
          <a:r>
            <a:rPr lang="en-US" dirty="0">
              <a:solidFill>
                <a:schemeClr val="bg1"/>
              </a:solidFill>
              <a:latin typeface="DM Sans" pitchFamily="2" charset="0"/>
            </a:rPr>
            <a:t>2. True personalization using order </a:t>
          </a:r>
        </a:p>
        <a:p>
          <a:pPr algn="l">
            <a:buNone/>
          </a:pPr>
          <a:r>
            <a:rPr lang="en-US" dirty="0">
              <a:solidFill>
                <a:schemeClr val="bg1"/>
              </a:solidFill>
              <a:latin typeface="DM Sans" pitchFamily="2" charset="0"/>
            </a:rPr>
            <a:t>     history</a:t>
          </a:r>
        </a:p>
      </dgm:t>
    </dgm:pt>
    <dgm:pt modelId="{07593221-FFC2-47A2-A87E-068B498F17F4}" type="parTrans" cxnId="{2108E599-14B2-4C52-9879-36E09A7F3FF4}">
      <dgm:prSet/>
      <dgm:spPr/>
      <dgm:t>
        <a:bodyPr/>
        <a:lstStyle/>
        <a:p>
          <a:endParaRPr lang="en-US"/>
        </a:p>
      </dgm:t>
    </dgm:pt>
    <dgm:pt modelId="{602BC8B9-FD1B-4D53-AE55-C93632A5C3F4}" type="sibTrans" cxnId="{2108E599-14B2-4C52-9879-36E09A7F3FF4}">
      <dgm:prSet/>
      <dgm:spPr/>
      <dgm:t>
        <a:bodyPr/>
        <a:lstStyle/>
        <a:p>
          <a:endParaRPr lang="en-US"/>
        </a:p>
      </dgm:t>
    </dgm:pt>
    <dgm:pt modelId="{1016CAC7-AAE8-4B03-9BBD-6BF866D0F239}">
      <dgm:prSet phldrT="[Text]"/>
      <dgm:spPr>
        <a:solidFill>
          <a:srgbClr val="5A34E4">
            <a:alpha val="90000"/>
          </a:srgbClr>
        </a:solidFill>
        <a:ln>
          <a:solidFill>
            <a:srgbClr val="5A34E4"/>
          </a:solidFill>
        </a:ln>
      </dgm:spPr>
      <dgm:t>
        <a:bodyPr/>
        <a:lstStyle/>
        <a:p>
          <a:pPr algn="l">
            <a:buNone/>
          </a:pPr>
          <a:r>
            <a:rPr lang="en-US" dirty="0">
              <a:solidFill>
                <a:schemeClr val="bg1"/>
              </a:solidFill>
              <a:latin typeface="DM Sans" pitchFamily="2" charset="0"/>
            </a:rPr>
            <a:t>3. Smart chatbot that recommends </a:t>
          </a:r>
        </a:p>
        <a:p>
          <a:pPr algn="l">
            <a:buNone/>
          </a:pPr>
          <a:r>
            <a:rPr lang="en-US" dirty="0">
              <a:solidFill>
                <a:schemeClr val="bg1"/>
              </a:solidFill>
              <a:latin typeface="DM Sans" pitchFamily="2" charset="0"/>
            </a:rPr>
            <a:t>     real products</a:t>
          </a:r>
        </a:p>
      </dgm:t>
    </dgm:pt>
    <dgm:pt modelId="{5607B808-746A-4260-B214-56B560F03EAE}" type="parTrans" cxnId="{38AAD6DB-F61B-449D-A76C-D6C32A941AC2}">
      <dgm:prSet/>
      <dgm:spPr/>
      <dgm:t>
        <a:bodyPr/>
        <a:lstStyle/>
        <a:p>
          <a:endParaRPr lang="en-US"/>
        </a:p>
      </dgm:t>
    </dgm:pt>
    <dgm:pt modelId="{D54AC744-530C-4403-AA6E-20373A964C1B}" type="sibTrans" cxnId="{38AAD6DB-F61B-449D-A76C-D6C32A941AC2}">
      <dgm:prSet/>
      <dgm:spPr/>
      <dgm:t>
        <a:bodyPr/>
        <a:lstStyle/>
        <a:p>
          <a:endParaRPr lang="en-US"/>
        </a:p>
      </dgm:t>
    </dgm:pt>
    <dgm:pt modelId="{F281B63E-AEEF-4B87-9A23-3EDC53746EB7}" type="pres">
      <dgm:prSet presAssocID="{4F0F59EB-5C86-46A5-BD7C-095F816A187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4E4B1F5-7CAF-4746-B3EE-BCE137B32C6F}" type="pres">
      <dgm:prSet presAssocID="{75929599-886A-43E9-B4B3-4E3367B03A8C}" presName="circle1" presStyleLbl="node1" presStyleIdx="0" presStyleCnt="3"/>
      <dgm:spPr>
        <a:solidFill>
          <a:srgbClr val="B100E8"/>
        </a:solidFill>
        <a:ln>
          <a:solidFill>
            <a:srgbClr val="B100E8"/>
          </a:solidFill>
        </a:ln>
      </dgm:spPr>
    </dgm:pt>
    <dgm:pt modelId="{727F71B8-401F-425C-89A5-7708F9530172}" type="pres">
      <dgm:prSet presAssocID="{75929599-886A-43E9-B4B3-4E3367B03A8C}" presName="space" presStyleCnt="0"/>
      <dgm:spPr/>
    </dgm:pt>
    <dgm:pt modelId="{C4197E14-9286-469F-8FC8-914B3C786836}" type="pres">
      <dgm:prSet presAssocID="{75929599-886A-43E9-B4B3-4E3367B03A8C}" presName="rect1" presStyleLbl="alignAcc1" presStyleIdx="0" presStyleCnt="3"/>
      <dgm:spPr/>
    </dgm:pt>
    <dgm:pt modelId="{50FF709C-9F0F-4ECE-9E27-BA3A99CBC2FC}" type="pres">
      <dgm:prSet presAssocID="{EF856286-3DB4-4EDA-AAAB-ED2E8C130C80}" presName="vertSpace2" presStyleLbl="node1" presStyleIdx="0" presStyleCnt="3"/>
      <dgm:spPr/>
    </dgm:pt>
    <dgm:pt modelId="{F68ACBC6-8AA7-4AD9-BB78-097791577D0F}" type="pres">
      <dgm:prSet presAssocID="{EF856286-3DB4-4EDA-AAAB-ED2E8C130C80}" presName="circle2" presStyleLbl="node1" presStyleIdx="1" presStyleCnt="3"/>
      <dgm:spPr>
        <a:solidFill>
          <a:srgbClr val="9D49F9"/>
        </a:solidFill>
        <a:ln>
          <a:solidFill>
            <a:srgbClr val="9D49F9"/>
          </a:solidFill>
        </a:ln>
      </dgm:spPr>
    </dgm:pt>
    <dgm:pt modelId="{B49C05CF-B8F0-4BB7-AD05-44C24C6EFE8E}" type="pres">
      <dgm:prSet presAssocID="{EF856286-3DB4-4EDA-AAAB-ED2E8C130C80}" presName="rect2" presStyleLbl="alignAcc1" presStyleIdx="1" presStyleCnt="3"/>
      <dgm:spPr/>
    </dgm:pt>
    <dgm:pt modelId="{5A44E35F-5180-473E-B6E3-B911D7F3B341}" type="pres">
      <dgm:prSet presAssocID="{1016CAC7-AAE8-4B03-9BBD-6BF866D0F239}" presName="vertSpace3" presStyleLbl="node1" presStyleIdx="1" presStyleCnt="3"/>
      <dgm:spPr/>
    </dgm:pt>
    <dgm:pt modelId="{A86E65A4-83A7-471F-9222-FFD591A79168}" type="pres">
      <dgm:prSet presAssocID="{1016CAC7-AAE8-4B03-9BBD-6BF866D0F239}" presName="circle3" presStyleLbl="node1" presStyleIdx="2" presStyleCnt="3"/>
      <dgm:spPr>
        <a:solidFill>
          <a:srgbClr val="5A34E4"/>
        </a:solidFill>
        <a:ln>
          <a:solidFill>
            <a:srgbClr val="5A34E4"/>
          </a:solidFill>
        </a:ln>
      </dgm:spPr>
    </dgm:pt>
    <dgm:pt modelId="{373D6566-458F-4479-A015-EE4AA4123AE5}" type="pres">
      <dgm:prSet presAssocID="{1016CAC7-AAE8-4B03-9BBD-6BF866D0F239}" presName="rect3" presStyleLbl="alignAcc1" presStyleIdx="2" presStyleCnt="3"/>
      <dgm:spPr/>
    </dgm:pt>
    <dgm:pt modelId="{3D05D8FB-EAA3-404B-A4E4-1ECB70430041}" type="pres">
      <dgm:prSet presAssocID="{75929599-886A-43E9-B4B3-4E3367B03A8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7DA333E6-5F0C-4D58-9ACF-9D9E2B0A49C8}" type="pres">
      <dgm:prSet presAssocID="{EF856286-3DB4-4EDA-AAAB-ED2E8C130C80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156C0E79-FDD3-4834-8BA6-C70C75176E74}" type="pres">
      <dgm:prSet presAssocID="{1016CAC7-AAE8-4B03-9BBD-6BF866D0F239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4324CB02-192B-4593-96DF-08595DE33CA6}" type="presOf" srcId="{4F0F59EB-5C86-46A5-BD7C-095F816A1876}" destId="{F281B63E-AEEF-4B87-9A23-3EDC53746EB7}" srcOrd="0" destOrd="0" presId="urn:microsoft.com/office/officeart/2005/8/layout/target3"/>
    <dgm:cxn modelId="{7F0F2D17-9B8E-4183-8544-68D78927B562}" type="presOf" srcId="{75929599-886A-43E9-B4B3-4E3367B03A8C}" destId="{C4197E14-9286-469F-8FC8-914B3C786836}" srcOrd="0" destOrd="0" presId="urn:microsoft.com/office/officeart/2005/8/layout/target3"/>
    <dgm:cxn modelId="{9A10D034-5636-483E-8BAC-4697A6B95F6B}" srcId="{4F0F59EB-5C86-46A5-BD7C-095F816A1876}" destId="{75929599-886A-43E9-B4B3-4E3367B03A8C}" srcOrd="0" destOrd="0" parTransId="{9C41A847-ED47-4F3E-B0A7-8442E06C64D1}" sibTransId="{468446CE-F128-4AF6-A4A7-EE7B1FAE5BD4}"/>
    <dgm:cxn modelId="{7F79834D-8F6E-46E3-95DD-C203834DC7A6}" type="presOf" srcId="{1016CAC7-AAE8-4B03-9BBD-6BF866D0F239}" destId="{156C0E79-FDD3-4834-8BA6-C70C75176E74}" srcOrd="1" destOrd="0" presId="urn:microsoft.com/office/officeart/2005/8/layout/target3"/>
    <dgm:cxn modelId="{FFA2597A-18FC-4D4F-BAAA-E98D44849D97}" type="presOf" srcId="{75929599-886A-43E9-B4B3-4E3367B03A8C}" destId="{3D05D8FB-EAA3-404B-A4E4-1ECB70430041}" srcOrd="1" destOrd="0" presId="urn:microsoft.com/office/officeart/2005/8/layout/target3"/>
    <dgm:cxn modelId="{076FB482-C344-4DD8-82D9-A75437F9DF96}" type="presOf" srcId="{EF856286-3DB4-4EDA-AAAB-ED2E8C130C80}" destId="{7DA333E6-5F0C-4D58-9ACF-9D9E2B0A49C8}" srcOrd="1" destOrd="0" presId="urn:microsoft.com/office/officeart/2005/8/layout/target3"/>
    <dgm:cxn modelId="{2108E599-14B2-4C52-9879-36E09A7F3FF4}" srcId="{4F0F59EB-5C86-46A5-BD7C-095F816A1876}" destId="{EF856286-3DB4-4EDA-AAAB-ED2E8C130C80}" srcOrd="1" destOrd="0" parTransId="{07593221-FFC2-47A2-A87E-068B498F17F4}" sibTransId="{602BC8B9-FD1B-4D53-AE55-C93632A5C3F4}"/>
    <dgm:cxn modelId="{EEF004BE-DC4F-4778-BE9F-E74BB1F648DB}" type="presOf" srcId="{EF856286-3DB4-4EDA-AAAB-ED2E8C130C80}" destId="{B49C05CF-B8F0-4BB7-AD05-44C24C6EFE8E}" srcOrd="0" destOrd="0" presId="urn:microsoft.com/office/officeart/2005/8/layout/target3"/>
    <dgm:cxn modelId="{38AAD6DB-F61B-449D-A76C-D6C32A941AC2}" srcId="{4F0F59EB-5C86-46A5-BD7C-095F816A1876}" destId="{1016CAC7-AAE8-4B03-9BBD-6BF866D0F239}" srcOrd="2" destOrd="0" parTransId="{5607B808-746A-4260-B214-56B560F03EAE}" sibTransId="{D54AC744-530C-4403-AA6E-20373A964C1B}"/>
    <dgm:cxn modelId="{89F4B1DE-5DFF-434F-8F82-CF63CDAE62C6}" type="presOf" srcId="{1016CAC7-AAE8-4B03-9BBD-6BF866D0F239}" destId="{373D6566-458F-4479-A015-EE4AA4123AE5}" srcOrd="0" destOrd="0" presId="urn:microsoft.com/office/officeart/2005/8/layout/target3"/>
    <dgm:cxn modelId="{9A46D86A-93B9-40A3-9D2E-C95340B88FC6}" type="presParOf" srcId="{F281B63E-AEEF-4B87-9A23-3EDC53746EB7}" destId="{F4E4B1F5-7CAF-4746-B3EE-BCE137B32C6F}" srcOrd="0" destOrd="0" presId="urn:microsoft.com/office/officeart/2005/8/layout/target3"/>
    <dgm:cxn modelId="{599CDE57-9BE2-489A-8D6E-20F7B3A353AA}" type="presParOf" srcId="{F281B63E-AEEF-4B87-9A23-3EDC53746EB7}" destId="{727F71B8-401F-425C-89A5-7708F9530172}" srcOrd="1" destOrd="0" presId="urn:microsoft.com/office/officeart/2005/8/layout/target3"/>
    <dgm:cxn modelId="{DEF8B9EB-3F4C-45A1-855B-CFF144B6B326}" type="presParOf" srcId="{F281B63E-AEEF-4B87-9A23-3EDC53746EB7}" destId="{C4197E14-9286-469F-8FC8-914B3C786836}" srcOrd="2" destOrd="0" presId="urn:microsoft.com/office/officeart/2005/8/layout/target3"/>
    <dgm:cxn modelId="{7B7731BC-D633-484C-A679-A24278714903}" type="presParOf" srcId="{F281B63E-AEEF-4B87-9A23-3EDC53746EB7}" destId="{50FF709C-9F0F-4ECE-9E27-BA3A99CBC2FC}" srcOrd="3" destOrd="0" presId="urn:microsoft.com/office/officeart/2005/8/layout/target3"/>
    <dgm:cxn modelId="{94C36565-47B2-4BD1-BBDB-EAC0F3554CEC}" type="presParOf" srcId="{F281B63E-AEEF-4B87-9A23-3EDC53746EB7}" destId="{F68ACBC6-8AA7-4AD9-BB78-097791577D0F}" srcOrd="4" destOrd="0" presId="urn:microsoft.com/office/officeart/2005/8/layout/target3"/>
    <dgm:cxn modelId="{D05316C4-E9BA-4CBB-A7C5-74A6C7B9BF3C}" type="presParOf" srcId="{F281B63E-AEEF-4B87-9A23-3EDC53746EB7}" destId="{B49C05CF-B8F0-4BB7-AD05-44C24C6EFE8E}" srcOrd="5" destOrd="0" presId="urn:microsoft.com/office/officeart/2005/8/layout/target3"/>
    <dgm:cxn modelId="{93913854-BE8F-463F-A3FF-328DDCE0769D}" type="presParOf" srcId="{F281B63E-AEEF-4B87-9A23-3EDC53746EB7}" destId="{5A44E35F-5180-473E-B6E3-B911D7F3B341}" srcOrd="6" destOrd="0" presId="urn:microsoft.com/office/officeart/2005/8/layout/target3"/>
    <dgm:cxn modelId="{A33E182D-0009-4C96-9C90-7C68D3EAF847}" type="presParOf" srcId="{F281B63E-AEEF-4B87-9A23-3EDC53746EB7}" destId="{A86E65A4-83A7-471F-9222-FFD591A79168}" srcOrd="7" destOrd="0" presId="urn:microsoft.com/office/officeart/2005/8/layout/target3"/>
    <dgm:cxn modelId="{477045B0-7588-4F5C-A697-CA55C67E5035}" type="presParOf" srcId="{F281B63E-AEEF-4B87-9A23-3EDC53746EB7}" destId="{373D6566-458F-4479-A015-EE4AA4123AE5}" srcOrd="8" destOrd="0" presId="urn:microsoft.com/office/officeart/2005/8/layout/target3"/>
    <dgm:cxn modelId="{BAA1C278-426C-4D8B-B21F-4958EA5982E3}" type="presParOf" srcId="{F281B63E-AEEF-4B87-9A23-3EDC53746EB7}" destId="{3D05D8FB-EAA3-404B-A4E4-1ECB70430041}" srcOrd="9" destOrd="0" presId="urn:microsoft.com/office/officeart/2005/8/layout/target3"/>
    <dgm:cxn modelId="{FC302533-EA25-4770-A8B8-C29E3938EF6A}" type="presParOf" srcId="{F281B63E-AEEF-4B87-9A23-3EDC53746EB7}" destId="{7DA333E6-5F0C-4D58-9ACF-9D9E2B0A49C8}" srcOrd="10" destOrd="0" presId="urn:microsoft.com/office/officeart/2005/8/layout/target3"/>
    <dgm:cxn modelId="{FE763AE7-E99A-4E85-9F68-6FB094782554}" type="presParOf" srcId="{F281B63E-AEEF-4B87-9A23-3EDC53746EB7}" destId="{156C0E79-FDD3-4834-8BA6-C70C75176E74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82AE7-2910-430A-895F-8BB11DEA143E}">
      <dsp:nvSpPr>
        <dsp:cNvPr id="0" name=""/>
        <dsp:cNvSpPr/>
      </dsp:nvSpPr>
      <dsp:spPr>
        <a:xfrm>
          <a:off x="2888018" y="4389059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3A164-B51B-4AC7-B1CC-E0ED82A3C244}">
      <dsp:nvSpPr>
        <dsp:cNvPr id="0" name=""/>
        <dsp:cNvSpPr/>
      </dsp:nvSpPr>
      <dsp:spPr>
        <a:xfrm>
          <a:off x="2704673" y="4463573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3F3C1-7FFF-4AE0-972C-7A6BD7054483}">
      <dsp:nvSpPr>
        <dsp:cNvPr id="0" name=""/>
        <dsp:cNvSpPr/>
      </dsp:nvSpPr>
      <dsp:spPr>
        <a:xfrm>
          <a:off x="2517279" y="4525171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594F4-AE7A-4D1E-B9FB-C07A241EE657}">
      <dsp:nvSpPr>
        <dsp:cNvPr id="0" name=""/>
        <dsp:cNvSpPr/>
      </dsp:nvSpPr>
      <dsp:spPr>
        <a:xfrm>
          <a:off x="2326993" y="4572860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7C03F4-05F0-40A6-BE57-AB1D06252A94}">
      <dsp:nvSpPr>
        <dsp:cNvPr id="0" name=""/>
        <dsp:cNvSpPr/>
      </dsp:nvSpPr>
      <dsp:spPr>
        <a:xfrm>
          <a:off x="3888607" y="3667766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22A74-4D41-4A94-B474-D97F7C6E1E26}">
      <dsp:nvSpPr>
        <dsp:cNvPr id="0" name=""/>
        <dsp:cNvSpPr/>
      </dsp:nvSpPr>
      <dsp:spPr>
        <a:xfrm>
          <a:off x="3743435" y="3814807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C5CE2-FD10-449C-BB76-6EDE20B70C30}">
      <dsp:nvSpPr>
        <dsp:cNvPr id="0" name=""/>
        <dsp:cNvSpPr/>
      </dsp:nvSpPr>
      <dsp:spPr>
        <a:xfrm>
          <a:off x="4489539" y="2773602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BFE1C-4826-4A10-8EAB-605CDF1B58D1}">
      <dsp:nvSpPr>
        <dsp:cNvPr id="0" name=""/>
        <dsp:cNvSpPr/>
      </dsp:nvSpPr>
      <dsp:spPr>
        <a:xfrm>
          <a:off x="4812273" y="1684211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019FE-B9B6-4EDF-BEDA-C1CE63F854EC}">
      <dsp:nvSpPr>
        <dsp:cNvPr id="0" name=""/>
        <dsp:cNvSpPr/>
      </dsp:nvSpPr>
      <dsp:spPr>
        <a:xfrm>
          <a:off x="4650906" y="395621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5C173-AD3C-4AF4-9209-1549372667B8}">
      <dsp:nvSpPr>
        <dsp:cNvPr id="0" name=""/>
        <dsp:cNvSpPr/>
      </dsp:nvSpPr>
      <dsp:spPr>
        <a:xfrm>
          <a:off x="4771208" y="302727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9A024-1268-418F-95B6-3D7AB0CB7A0F}">
      <dsp:nvSpPr>
        <dsp:cNvPr id="0" name=""/>
        <dsp:cNvSpPr/>
      </dsp:nvSpPr>
      <dsp:spPr>
        <a:xfrm>
          <a:off x="4891510" y="209336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4FC24-A9E2-43D1-8037-C4E72F83CB09}">
      <dsp:nvSpPr>
        <dsp:cNvPr id="0" name=""/>
        <dsp:cNvSpPr/>
      </dsp:nvSpPr>
      <dsp:spPr>
        <a:xfrm>
          <a:off x="5012391" y="302727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B9EE9-45D8-44E6-B09B-9F3B804710FE}">
      <dsp:nvSpPr>
        <dsp:cNvPr id="0" name=""/>
        <dsp:cNvSpPr/>
      </dsp:nvSpPr>
      <dsp:spPr>
        <a:xfrm>
          <a:off x="5132693" y="395621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C440F-5146-450E-BBEE-B813B1AA8B5C}">
      <dsp:nvSpPr>
        <dsp:cNvPr id="0" name=""/>
        <dsp:cNvSpPr/>
      </dsp:nvSpPr>
      <dsp:spPr>
        <a:xfrm>
          <a:off x="4891510" y="406053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0C154-55E2-4447-BA55-B5036C118EA3}">
      <dsp:nvSpPr>
        <dsp:cNvPr id="0" name=""/>
        <dsp:cNvSpPr/>
      </dsp:nvSpPr>
      <dsp:spPr>
        <a:xfrm>
          <a:off x="4891510" y="602769"/>
          <a:ext cx="82707" cy="82707"/>
        </a:xfrm>
        <a:prstGeom prst="ellipse">
          <a:avLst/>
        </a:prstGeom>
        <a:solidFill>
          <a:srgbClr val="5A34E4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D6C24-C47D-40CA-844C-271B6BD0B0C6}">
      <dsp:nvSpPr>
        <dsp:cNvPr id="0" name=""/>
        <dsp:cNvSpPr/>
      </dsp:nvSpPr>
      <dsp:spPr>
        <a:xfrm>
          <a:off x="2180621" y="4750243"/>
          <a:ext cx="1781974" cy="477881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85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Local Storage</a:t>
          </a:r>
        </a:p>
      </dsp:txBody>
      <dsp:txXfrm>
        <a:off x="2203949" y="4773571"/>
        <a:ext cx="1735318" cy="431225"/>
      </dsp:txXfrm>
    </dsp:sp>
    <dsp:sp modelId="{35EA9112-A3AC-49E0-B413-36E8FC3C0A9F}">
      <dsp:nvSpPr>
        <dsp:cNvPr id="0" name=""/>
        <dsp:cNvSpPr/>
      </dsp:nvSpPr>
      <dsp:spPr>
        <a:xfrm>
          <a:off x="1373252" y="4263254"/>
          <a:ext cx="826498" cy="82610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F701A-A5B2-4BF3-9464-B5FC3C871F2F}">
      <dsp:nvSpPr>
        <dsp:cNvPr id="0" name=""/>
        <dsp:cNvSpPr/>
      </dsp:nvSpPr>
      <dsp:spPr>
        <a:xfrm>
          <a:off x="3746283" y="4179160"/>
          <a:ext cx="1781974" cy="477881"/>
        </a:xfrm>
        <a:prstGeom prst="roundRect">
          <a:avLst/>
        </a:prstGeom>
        <a:solidFill>
          <a:srgbClr val="048A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85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Framer Motion</a:t>
          </a:r>
        </a:p>
      </dsp:txBody>
      <dsp:txXfrm>
        <a:off x="3769611" y="4202488"/>
        <a:ext cx="1735318" cy="431225"/>
      </dsp:txXfrm>
    </dsp:sp>
    <dsp:sp modelId="{A62D4AA9-4C70-42A0-9699-81660DFA69E5}">
      <dsp:nvSpPr>
        <dsp:cNvPr id="0" name=""/>
        <dsp:cNvSpPr/>
      </dsp:nvSpPr>
      <dsp:spPr>
        <a:xfrm>
          <a:off x="2938915" y="3698440"/>
          <a:ext cx="826498" cy="82610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47563-7511-42F5-B7BA-D0105706E6A1}">
      <dsp:nvSpPr>
        <dsp:cNvPr id="0" name=""/>
        <dsp:cNvSpPr/>
      </dsp:nvSpPr>
      <dsp:spPr>
        <a:xfrm>
          <a:off x="4607865" y="3387798"/>
          <a:ext cx="1781974" cy="477881"/>
        </a:xfrm>
        <a:prstGeom prst="roundRect">
          <a:avLst/>
        </a:prstGeom>
        <a:solidFill>
          <a:srgbClr val="5A34E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85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Tailwind</a:t>
          </a:r>
        </a:p>
      </dsp:txBody>
      <dsp:txXfrm>
        <a:off x="4631193" y="3411126"/>
        <a:ext cx="1735318" cy="431225"/>
      </dsp:txXfrm>
    </dsp:sp>
    <dsp:sp modelId="{03EFA9B6-00DA-46CA-A4E5-C1FA3182FB6B}">
      <dsp:nvSpPr>
        <dsp:cNvPr id="0" name=""/>
        <dsp:cNvSpPr/>
      </dsp:nvSpPr>
      <dsp:spPr>
        <a:xfrm>
          <a:off x="3787970" y="2882266"/>
          <a:ext cx="826498" cy="82610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16C56-5373-4716-8437-AB071EAF9525}">
      <dsp:nvSpPr>
        <dsp:cNvPr id="0" name=""/>
        <dsp:cNvSpPr/>
      </dsp:nvSpPr>
      <dsp:spPr>
        <a:xfrm>
          <a:off x="5026425" y="2315893"/>
          <a:ext cx="1781974" cy="477881"/>
        </a:xfrm>
        <a:prstGeom prst="roundRect">
          <a:avLst/>
        </a:prstGeom>
        <a:solidFill>
          <a:srgbClr val="048A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85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Vite</a:t>
          </a:r>
        </a:p>
      </dsp:txBody>
      <dsp:txXfrm>
        <a:off x="5049753" y="2339221"/>
        <a:ext cx="1735318" cy="431225"/>
      </dsp:txXfrm>
    </dsp:sp>
    <dsp:sp modelId="{14A1F18C-3AEE-47B7-AF19-4118BEBDBE7E}">
      <dsp:nvSpPr>
        <dsp:cNvPr id="0" name=""/>
        <dsp:cNvSpPr/>
      </dsp:nvSpPr>
      <dsp:spPr>
        <a:xfrm>
          <a:off x="4231584" y="1833113"/>
          <a:ext cx="826498" cy="826108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FDDF-B4D0-4E68-93BE-BB520004DD7E}">
      <dsp:nvSpPr>
        <dsp:cNvPr id="0" name=""/>
        <dsp:cNvSpPr/>
      </dsp:nvSpPr>
      <dsp:spPr>
        <a:xfrm>
          <a:off x="5294258" y="1250907"/>
          <a:ext cx="1781974" cy="477881"/>
        </a:xfrm>
        <a:prstGeom prst="roundRect">
          <a:avLst/>
        </a:prstGeom>
        <a:solidFill>
          <a:srgbClr val="B100E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7185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React 18</a:t>
          </a:r>
        </a:p>
      </dsp:txBody>
      <dsp:txXfrm>
        <a:off x="5317586" y="1274235"/>
        <a:ext cx="1735318" cy="431225"/>
      </dsp:txXfrm>
    </dsp:sp>
    <dsp:sp modelId="{DEADE57E-2DF4-43E4-B294-133B59051EB4}">
      <dsp:nvSpPr>
        <dsp:cNvPr id="0" name=""/>
        <dsp:cNvSpPr/>
      </dsp:nvSpPr>
      <dsp:spPr>
        <a:xfrm>
          <a:off x="4478550" y="765083"/>
          <a:ext cx="826498" cy="826108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4B1F5-7CAF-4746-B3EE-BCE137B32C6F}">
      <dsp:nvSpPr>
        <dsp:cNvPr id="0" name=""/>
        <dsp:cNvSpPr/>
      </dsp:nvSpPr>
      <dsp:spPr>
        <a:xfrm>
          <a:off x="0" y="0"/>
          <a:ext cx="3386523" cy="3386523"/>
        </a:xfrm>
        <a:prstGeom prst="pie">
          <a:avLst>
            <a:gd name="adj1" fmla="val 5400000"/>
            <a:gd name="adj2" fmla="val 16200000"/>
          </a:avLst>
        </a:prstGeom>
        <a:solidFill>
          <a:srgbClr val="B100E8"/>
        </a:solidFill>
        <a:ln w="12700" cap="flat" cmpd="sng" algn="ctr">
          <a:solidFill>
            <a:srgbClr val="B100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97E14-9286-469F-8FC8-914B3C786836}">
      <dsp:nvSpPr>
        <dsp:cNvPr id="0" name=""/>
        <dsp:cNvSpPr/>
      </dsp:nvSpPr>
      <dsp:spPr>
        <a:xfrm>
          <a:off x="1693261" y="0"/>
          <a:ext cx="4696222" cy="3386523"/>
        </a:xfrm>
        <a:prstGeom prst="rect">
          <a:avLst/>
        </a:prstGeom>
        <a:solidFill>
          <a:srgbClr val="B100E8">
            <a:alpha val="90000"/>
          </a:srgbClr>
        </a:solidFill>
        <a:ln w="12700" cap="flat" cmpd="sng" algn="ctr">
          <a:solidFill>
            <a:srgbClr val="B100E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DM Sans" pitchFamily="2" charset="0"/>
            </a:rPr>
            <a:t>1. Modern search in single site</a:t>
          </a:r>
        </a:p>
      </dsp:txBody>
      <dsp:txXfrm>
        <a:off x="1693261" y="0"/>
        <a:ext cx="4696222" cy="1015959"/>
      </dsp:txXfrm>
    </dsp:sp>
    <dsp:sp modelId="{F68ACBC6-8AA7-4AD9-BB78-097791577D0F}">
      <dsp:nvSpPr>
        <dsp:cNvPr id="0" name=""/>
        <dsp:cNvSpPr/>
      </dsp:nvSpPr>
      <dsp:spPr>
        <a:xfrm>
          <a:off x="592642" y="1015959"/>
          <a:ext cx="2201237" cy="2201237"/>
        </a:xfrm>
        <a:prstGeom prst="pie">
          <a:avLst>
            <a:gd name="adj1" fmla="val 5400000"/>
            <a:gd name="adj2" fmla="val 16200000"/>
          </a:avLst>
        </a:prstGeom>
        <a:solidFill>
          <a:srgbClr val="9D49F9"/>
        </a:solidFill>
        <a:ln w="12700" cap="flat" cmpd="sng" algn="ctr">
          <a:solidFill>
            <a:srgbClr val="9D49F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C05CF-B8F0-4BB7-AD05-44C24C6EFE8E}">
      <dsp:nvSpPr>
        <dsp:cNvPr id="0" name=""/>
        <dsp:cNvSpPr/>
      </dsp:nvSpPr>
      <dsp:spPr>
        <a:xfrm>
          <a:off x="1693261" y="1015959"/>
          <a:ext cx="4696222" cy="2201237"/>
        </a:xfrm>
        <a:prstGeom prst="rect">
          <a:avLst/>
        </a:prstGeom>
        <a:solidFill>
          <a:srgbClr val="9D49F9">
            <a:alpha val="90000"/>
          </a:srgbClr>
        </a:solidFill>
        <a:ln w="12700" cap="flat" cmpd="sng" algn="ctr">
          <a:solidFill>
            <a:srgbClr val="9D49F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DM Sans" pitchFamily="2" charset="0"/>
            </a:rPr>
            <a:t>2. True personalization using order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DM Sans" pitchFamily="2" charset="0"/>
            </a:rPr>
            <a:t>     history</a:t>
          </a:r>
        </a:p>
      </dsp:txBody>
      <dsp:txXfrm>
        <a:off x="1693261" y="1015959"/>
        <a:ext cx="4696222" cy="1015955"/>
      </dsp:txXfrm>
    </dsp:sp>
    <dsp:sp modelId="{A86E65A4-83A7-471F-9222-FFD591A79168}">
      <dsp:nvSpPr>
        <dsp:cNvPr id="0" name=""/>
        <dsp:cNvSpPr/>
      </dsp:nvSpPr>
      <dsp:spPr>
        <a:xfrm>
          <a:off x="1185283" y="2031914"/>
          <a:ext cx="1015955" cy="1015955"/>
        </a:xfrm>
        <a:prstGeom prst="pie">
          <a:avLst>
            <a:gd name="adj1" fmla="val 5400000"/>
            <a:gd name="adj2" fmla="val 16200000"/>
          </a:avLst>
        </a:prstGeom>
        <a:solidFill>
          <a:srgbClr val="5A34E4"/>
        </a:solidFill>
        <a:ln w="12700" cap="flat" cmpd="sng" algn="ctr">
          <a:solidFill>
            <a:srgbClr val="5A34E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D6566-458F-4479-A015-EE4AA4123AE5}">
      <dsp:nvSpPr>
        <dsp:cNvPr id="0" name=""/>
        <dsp:cNvSpPr/>
      </dsp:nvSpPr>
      <dsp:spPr>
        <a:xfrm>
          <a:off x="1693261" y="2031914"/>
          <a:ext cx="4696222" cy="1015955"/>
        </a:xfrm>
        <a:prstGeom prst="rect">
          <a:avLst/>
        </a:prstGeom>
        <a:solidFill>
          <a:srgbClr val="5A34E4">
            <a:alpha val="90000"/>
          </a:srgbClr>
        </a:solidFill>
        <a:ln w="12700" cap="flat" cmpd="sng" algn="ctr">
          <a:solidFill>
            <a:srgbClr val="5A34E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DM Sans" pitchFamily="2" charset="0"/>
            </a:rPr>
            <a:t>3. Smart chatbot that recommends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DM Sans" pitchFamily="2" charset="0"/>
            </a:rPr>
            <a:t>     real products</a:t>
          </a:r>
        </a:p>
      </dsp:txBody>
      <dsp:txXfrm>
        <a:off x="1693261" y="2031914"/>
        <a:ext cx="4696222" cy="1015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0D867-7E81-447F-AE9F-B06B91858F6F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1E80F-0EB2-4241-8955-A704894C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41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1E80F-0EB2-4241-8955-A704894C80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0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D89C-B2C1-62CA-C029-F9AE07229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C1BD3-0DE7-361C-B5FF-B6421C8AD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ADB12-8CD2-EC54-D72C-70291000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07E09-77D8-A5A8-426D-CEDD2DA5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67097-29D2-0BBE-027A-B3A8163E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2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E4B4-FDB4-8DE6-A72E-437A6A0C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ECCA6-4BB0-F755-391A-AC3B2DC3D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4129D-8E26-5264-0A21-9A3BCC2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44A3D-F539-5BB3-E220-01A21E2F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8E377-5840-7124-D902-A84F3A28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4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9350CC-A7BB-775B-8121-A7EE5B98E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B00F7-4D82-1608-1B44-EC8B81AF5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03C63-F7C8-F18B-3011-FB88CFC4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A9A8F-121D-75D1-2A91-9FCBC779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991F-AE94-E5EB-17B0-87A09798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F515-D7B5-CC5B-18F4-DEEC258D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6598C-F97A-F558-41EA-5B6DBA5DC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76BD3-C553-2BFC-8D7D-1B3742D6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B312F-68AD-C534-17C2-2542D506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EF911-3AFF-952C-BCFC-292618A9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E768-00DE-FA9C-A7BC-E358E433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96D01-A19F-C7E8-9A05-C73A91629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59385-6A9D-51B8-9EBA-FEBB2BC2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C461E-3434-8180-ACA8-91EACE64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0F160-E272-91C3-CF05-40187B76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8C2A-C74E-8308-C25D-DA30F5A5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3346-9BA2-D269-07E7-A8122902D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5EF42-5088-C786-DC41-3D2EBEE58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EE507-DA65-69A2-6320-44CA092A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EF9BC-09DF-62FA-3A97-D20895A82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0491A-4835-03B2-7B34-A2944325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2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8535-0228-F0AA-99C6-E9A2296B0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C4E4A-19F9-1FCE-4131-9B310595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5176C-B60D-79D1-F3BB-71668E861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4EFC5-A5C1-C367-80A8-BAB990F59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4D918-16F4-5B44-C1E9-41D1B5212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99F006-C033-C333-FE57-FD0EDA45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BB09F-8A50-80B6-56AC-FFF20B82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46ABD1-0FA5-78EB-398B-897CD0CF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6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32F5-D924-FFEA-1821-DDD04984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EAEDA-587F-EC91-6E89-E3881689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A98EE-8A0F-7F73-377D-6D9E828D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B01F3-E95E-6D72-8C20-A9B49D83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9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CF39B-B21C-8B27-A509-4E8FA86F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17E54-5965-A369-434A-2A77E681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446A1-1670-47EB-45B5-20AE0B05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8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2A76-1CA6-1FC9-4081-CE50169A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943E-73F1-B35E-3D28-B97C9B4B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B739D-5706-F8E6-09E3-8F3C48D79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79D79-E2F6-3D8D-13BB-47AF146B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42578-E79E-7F0E-964C-DB1892352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2C400-A8A5-ED30-C12C-CB587914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8340-1849-9F78-6011-9FE24A31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835D13-0FB7-330C-0D84-FD0D917EA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8E3BC-5178-A996-3426-7B9932221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B7629-F444-5169-9D63-2D57A170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46B3A-0ED6-7F7F-FE84-3D35B324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C8E83-9FB5-036A-DF13-4E6AAB46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2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BF111B-717A-1153-C99E-A6907F00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BCEAE-3330-2232-86E8-C1C5A6441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AF21F-EB38-38BB-D4CB-78206BF2E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83227-89B0-4B77-9ED8-3397A5FEDA5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2C880-D4D7-B0BC-3E44-B96830CC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4763E-E7BC-C12B-F951-A7000F0BB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619AE-2EBE-4FB4-8DB6-F2E32896A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8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27.sv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27.sv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2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2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6.png"/><Relationship Id="rId4" Type="http://schemas.openxmlformats.org/officeDocument/2006/relationships/image" Target="../media/image27.sv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48.png"/><Relationship Id="rId5" Type="http://schemas.openxmlformats.org/officeDocument/2006/relationships/image" Target="../media/image26.png"/><Relationship Id="rId10" Type="http://schemas.openxmlformats.org/officeDocument/2006/relationships/image" Target="../media/image47.png"/><Relationship Id="rId4" Type="http://schemas.openxmlformats.org/officeDocument/2006/relationships/image" Target="../media/image8.sv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50.png"/><Relationship Id="rId5" Type="http://schemas.openxmlformats.org/officeDocument/2006/relationships/image" Target="../media/image26.png"/><Relationship Id="rId10" Type="http://schemas.openxmlformats.org/officeDocument/2006/relationships/image" Target="../media/image19.png"/><Relationship Id="rId4" Type="http://schemas.openxmlformats.org/officeDocument/2006/relationships/image" Target="../media/image8.sv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9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png"/><Relationship Id="rId5" Type="http://schemas.openxmlformats.org/officeDocument/2006/relationships/image" Target="../media/image8.sv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12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7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8.svg"/><Relationship Id="rId9" Type="http://schemas.openxmlformats.org/officeDocument/2006/relationships/diagramData" Target="../diagrams/data2.xml"/><Relationship Id="rId1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7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.png"/><Relationship Id="rId4" Type="http://schemas.openxmlformats.org/officeDocument/2006/relationships/image" Target="../media/image18.sv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.png"/><Relationship Id="rId5" Type="http://schemas.openxmlformats.org/officeDocument/2006/relationships/image" Target="../media/image61.png"/><Relationship Id="rId10" Type="http://schemas.openxmlformats.org/officeDocument/2006/relationships/image" Target="../media/image3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8.svg"/><Relationship Id="rId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1748409">
            <a:off x="-1247951" y="5315664"/>
            <a:ext cx="4503394" cy="4086831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6809974" y="-3810556"/>
            <a:ext cx="8397918" cy="7621111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6423" y="3014490"/>
            <a:ext cx="6722210" cy="1335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55"/>
              </a:lnSpc>
            </a:pPr>
            <a:r>
              <a:rPr lang="en-US" sz="4800" dirty="0">
                <a:solidFill>
                  <a:srgbClr val="B100E8"/>
                </a:solidFill>
                <a:latin typeface="Now Bold"/>
              </a:rPr>
              <a:t>THE FUTURE OF SHOPPING</a:t>
            </a:r>
          </a:p>
        </p:txBody>
      </p:sp>
      <p:sp>
        <p:nvSpPr>
          <p:cNvPr id="6" name="Freeform 6"/>
          <p:cNvSpPr/>
          <p:nvPr/>
        </p:nvSpPr>
        <p:spPr>
          <a:xfrm>
            <a:off x="-685800" y="-956933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94833">
            <a:off x="9655319" y="5580583"/>
            <a:ext cx="3346711" cy="3346711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16423" y="2294359"/>
            <a:ext cx="5698125" cy="85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7"/>
              </a:lnSpc>
            </a:pPr>
            <a:r>
              <a:rPr lang="en-US" sz="5106" dirty="0">
                <a:solidFill>
                  <a:schemeClr val="bg1"/>
                </a:solidFill>
                <a:latin typeface="Now Bold"/>
              </a:rPr>
              <a:t>A</a:t>
            </a:r>
            <a:r>
              <a:rPr lang="en-US" sz="5106" dirty="0">
                <a:solidFill>
                  <a:srgbClr val="FF6600"/>
                </a:solidFill>
                <a:latin typeface="Now Bold"/>
              </a:rPr>
              <a:t>6</a:t>
            </a:r>
            <a:r>
              <a:rPr lang="en-US" sz="5106" dirty="0">
                <a:solidFill>
                  <a:schemeClr val="bg1"/>
                </a:solidFill>
                <a:latin typeface="Now Bold"/>
              </a:rPr>
              <a:t>AI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866827" y="2089644"/>
            <a:ext cx="2811013" cy="2683005"/>
            <a:chOff x="-366471" y="-11891"/>
            <a:chExt cx="15572971" cy="14863810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7729" y="4477838"/>
            <a:ext cx="521846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effectLst/>
                <a:latin typeface="New bold"/>
              </a:rPr>
              <a:t>Shop with Voice, </a:t>
            </a:r>
            <a:r>
              <a:rPr lang="en-US" sz="2000" dirty="0">
                <a:solidFill>
                  <a:schemeClr val="accent1"/>
                </a:solidFill>
                <a:effectLst/>
                <a:latin typeface="Now Bold"/>
              </a:rPr>
              <a:t>Style</a:t>
            </a:r>
            <a:r>
              <a:rPr lang="en-US" sz="2000" dirty="0">
                <a:solidFill>
                  <a:schemeClr val="accent1"/>
                </a:solidFill>
                <a:effectLst/>
                <a:latin typeface="New bold"/>
              </a:rPr>
              <a:t> with AI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53EF24-EEEF-84E7-10C8-D0F128999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77" y="2089644"/>
            <a:ext cx="2672825" cy="2672825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EE615C-2D76-8E93-6F0D-2E89D916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30" y="2504378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TextBox 22"/>
          <p:cNvSpPr txBox="1"/>
          <p:nvPr/>
        </p:nvSpPr>
        <p:spPr>
          <a:xfrm>
            <a:off x="3179148" y="4675680"/>
            <a:ext cx="6827657" cy="1010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2000" dirty="0">
                <a:solidFill>
                  <a:srgbClr val="B100E8"/>
                </a:solidFill>
                <a:latin typeface="Now Bold"/>
              </a:rPr>
              <a:t>Uses user past orders (Era’s Wool Coat, Leather Jacket, etc.)</a:t>
            </a:r>
          </a:p>
          <a:p>
            <a:pPr algn="ctr">
              <a:lnSpc>
                <a:spcPts val="4249"/>
              </a:lnSpc>
            </a:pPr>
            <a:endParaRPr lang="en-US" sz="2000" dirty="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9198205" y="-2536794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-3631308" y="3246913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DD07FD49-0454-4894-FB6B-33593CA7CA45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latin typeface="DM Sans" pitchFamily="2" charset="0"/>
              </a:rPr>
              <a:t>3. Smart Recommendations</a:t>
            </a:r>
            <a:endParaRPr lang="en-US" sz="3600" dirty="0">
              <a:solidFill>
                <a:srgbClr val="048AFF"/>
              </a:solidFill>
              <a:effectLst/>
              <a:latin typeface="DM Sans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C6EDCF8-2824-E9CD-F228-F848A8CEF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748" y="2070493"/>
            <a:ext cx="6520458" cy="2402770"/>
          </a:xfrm>
          <a:prstGeom prst="rect">
            <a:avLst/>
          </a:prstGeom>
        </p:spPr>
      </p:pic>
      <p:sp>
        <p:nvSpPr>
          <p:cNvPr id="34" name="Freeform 7">
            <a:extLst>
              <a:ext uri="{FF2B5EF4-FFF2-40B4-BE49-F238E27FC236}">
                <a16:creationId xmlns:a16="http://schemas.microsoft.com/office/drawing/2014/main" id="{FC8D5918-C1BA-DAB4-9A27-1547066CC0D2}"/>
              </a:ext>
            </a:extLst>
          </p:cNvPr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0D27B-D115-0F86-5519-A898371646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4000-A77D-B3FA-D2E9-FA2C5DF2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43F115-5F84-7331-8587-2FB90C694ECF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C5F495-9364-AD77-5A88-DA5D1A0B6498}"/>
              </a:ext>
            </a:extLst>
          </p:cNvPr>
          <p:cNvSpPr/>
          <p:nvPr/>
        </p:nvSpPr>
        <p:spPr>
          <a:xfrm rot="2223819">
            <a:off x="-3459983" y="3744774"/>
            <a:ext cx="6443408" cy="5847393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44C4D0D-03BC-C8D6-F073-34226CB9FF02}"/>
              </a:ext>
            </a:extLst>
          </p:cNvPr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7EC44FB-3ADD-0E7F-C01A-F5305CD2599F}"/>
              </a:ext>
            </a:extLst>
          </p:cNvPr>
          <p:cNvGrpSpPr/>
          <p:nvPr/>
        </p:nvGrpSpPr>
        <p:grpSpPr>
          <a:xfrm>
            <a:off x="10678120" y="-954124"/>
            <a:ext cx="2437505" cy="2437505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573EFFE-E05E-E7A7-B117-75875F2129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02387AE-CEFF-2E1A-0A89-E64384F36542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87"/>
                </a:lnSpc>
              </a:pPr>
              <a:endParaRPr sz="1200"/>
            </a:p>
          </p:txBody>
        </p:sp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65640642-A69A-5242-2B35-6CDC1CDF8435}"/>
              </a:ext>
            </a:extLst>
          </p:cNvPr>
          <p:cNvSpPr txBox="1"/>
          <p:nvPr/>
        </p:nvSpPr>
        <p:spPr>
          <a:xfrm>
            <a:off x="696096" y="708287"/>
            <a:ext cx="6797106" cy="611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52"/>
              </a:lnSpc>
            </a:pPr>
            <a:r>
              <a:rPr lang="en-US" sz="3562" dirty="0">
                <a:solidFill>
                  <a:srgbClr val="048AFF"/>
                </a:solidFill>
                <a:latin typeface="DM Sans" pitchFamily="2" charset="0"/>
              </a:rPr>
              <a:t>Beautiful Checkout Experience</a:t>
            </a: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FCA5C2FE-680B-0EB0-860C-F943FCC579F1}"/>
              </a:ext>
            </a:extLst>
          </p:cNvPr>
          <p:cNvSpPr txBox="1"/>
          <p:nvPr/>
        </p:nvSpPr>
        <p:spPr>
          <a:xfrm>
            <a:off x="696094" y="1481080"/>
            <a:ext cx="380989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err="1">
                <a:solidFill>
                  <a:srgbClr val="B100E8"/>
                </a:solidFill>
                <a:latin typeface="DM Sans" pitchFamily="2" charset="0"/>
              </a:rPr>
              <a:t>Glassmorphism</a:t>
            </a:r>
            <a:r>
              <a:rPr lang="en-US" sz="2000" dirty="0">
                <a:solidFill>
                  <a:srgbClr val="B100E8"/>
                </a:solidFill>
                <a:latin typeface="DM Sans" pitchFamily="2" charset="0"/>
              </a:rPr>
              <a:t> + bKash/Nagad</a:t>
            </a:r>
            <a:endParaRPr lang="en-US" sz="2000" dirty="0">
              <a:solidFill>
                <a:srgbClr val="B100E8"/>
              </a:solidFill>
              <a:effectLst/>
              <a:latin typeface="DM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93B2-E520-E068-1D6A-25C8B332B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882" y="2073845"/>
            <a:ext cx="5676236" cy="2950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2FB5B-BAEE-EFB6-5B56-62253551F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3197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2C676-E496-1BE8-353C-D9FA3CC20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5EB6B9-B017-55A8-9578-B0D58540250E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DA21D65-2CFD-C6E5-F826-B959EC056F5E}"/>
              </a:ext>
            </a:extLst>
          </p:cNvPr>
          <p:cNvSpPr txBox="1"/>
          <p:nvPr/>
        </p:nvSpPr>
        <p:spPr>
          <a:xfrm>
            <a:off x="696095" y="1262285"/>
            <a:ext cx="2955610" cy="471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2000" dirty="0">
                <a:solidFill>
                  <a:srgbClr val="B100E8"/>
                </a:solidFill>
                <a:latin typeface="Now Bold"/>
              </a:rPr>
              <a:t>Glowing timeline animation</a:t>
            </a: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B9E20A66-F686-14D9-149A-F5F395A0D43F}"/>
              </a:ext>
            </a:extLst>
          </p:cNvPr>
          <p:cNvSpPr/>
          <p:nvPr/>
        </p:nvSpPr>
        <p:spPr>
          <a:xfrm>
            <a:off x="-2553095" y="4162982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EE0CDF72-5B8E-B36F-2863-D288D81757C5}"/>
              </a:ext>
            </a:extLst>
          </p:cNvPr>
          <p:cNvSpPr/>
          <p:nvPr/>
        </p:nvSpPr>
        <p:spPr>
          <a:xfrm>
            <a:off x="8693259" y="-3815137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60A4514A-5A26-6A25-9971-AE0123C5173D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latin typeface="DM Sans" pitchFamily="2" charset="0"/>
              </a:rPr>
              <a:t>Animated Order Tracking</a:t>
            </a:r>
            <a:endParaRPr lang="en-US" sz="3600" dirty="0">
              <a:solidFill>
                <a:srgbClr val="048AFF"/>
              </a:solidFill>
              <a:effectLst/>
              <a:latin typeface="DM Sans" pitchFamily="2" charset="0"/>
            </a:endParaRPr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9B40A990-B62D-1080-0ED3-ED0EA1C0C9CE}"/>
              </a:ext>
            </a:extLst>
          </p:cNvPr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CA63F-A098-7295-EAB4-E6E942DFB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2278" y="1733953"/>
            <a:ext cx="4570981" cy="432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04F553-456B-0AE4-CF25-B2A8238C9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09230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1C8DF-29CF-BEBB-2D90-4D8604C1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B77595-74D4-14FA-A19E-0ADED27296A2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E2EA9B2-5808-2043-8B04-2A91824B0989}"/>
              </a:ext>
            </a:extLst>
          </p:cNvPr>
          <p:cNvSpPr/>
          <p:nvPr/>
        </p:nvSpPr>
        <p:spPr>
          <a:xfrm rot="13230351">
            <a:off x="-6136044" y="3509959"/>
            <a:ext cx="8397918" cy="7621111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A6A53A6A-4B66-7476-5C8C-C097201274E8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My Account Dashboard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788DE436-AC35-99E9-3D76-B5EF787C0AF2}"/>
              </a:ext>
            </a:extLst>
          </p:cNvPr>
          <p:cNvSpPr txBox="1"/>
          <p:nvPr/>
        </p:nvSpPr>
        <p:spPr>
          <a:xfrm>
            <a:off x="700855" y="1388089"/>
            <a:ext cx="386087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B100E8"/>
                </a:solidFill>
                <a:latin typeface="Now Bold"/>
              </a:rPr>
              <a:t>Orders, Delivered items, and Reviews</a:t>
            </a:r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F0F10761-B69D-54DC-C0F9-9C332146E5A3}"/>
              </a:ext>
            </a:extLst>
          </p:cNvPr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66016-7F83-977E-1BE3-56E119143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604" y="1906730"/>
            <a:ext cx="5074495" cy="4657309"/>
          </a:xfrm>
          <a:prstGeom prst="rect">
            <a:avLst/>
          </a:prstGeom>
        </p:spPr>
      </p:pic>
      <p:sp>
        <p:nvSpPr>
          <p:cNvPr id="6" name="Freeform 29">
            <a:extLst>
              <a:ext uri="{FF2B5EF4-FFF2-40B4-BE49-F238E27FC236}">
                <a16:creationId xmlns:a16="http://schemas.microsoft.com/office/drawing/2014/main" id="{586E692D-2858-C8FC-F485-57DCE7972183}"/>
              </a:ext>
            </a:extLst>
          </p:cNvPr>
          <p:cNvSpPr/>
          <p:nvPr/>
        </p:nvSpPr>
        <p:spPr>
          <a:xfrm>
            <a:off x="9198205" y="-2536794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262E0-A676-E0E4-BD1F-702FCC60E3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7202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9F4BC-E7B5-21F8-9929-509C615A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0BA79F-E201-FD41-56B7-57FB7A1D4DB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48DCCD-D082-831B-8916-E3E56C6B7370}"/>
              </a:ext>
            </a:extLst>
          </p:cNvPr>
          <p:cNvSpPr/>
          <p:nvPr/>
        </p:nvSpPr>
        <p:spPr>
          <a:xfrm>
            <a:off x="8292274" y="-3384258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F9B87D0-849D-9BC5-E0ED-D1EB36DD854C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5C4D015-8E15-B7E1-F7AA-3C243FB2035B}"/>
              </a:ext>
            </a:extLst>
          </p:cNvPr>
          <p:cNvSpPr/>
          <p:nvPr/>
        </p:nvSpPr>
        <p:spPr>
          <a:xfrm>
            <a:off x="-2885143" y="4361860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208AD0A-2B56-4BC6-774C-9EA815273473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Use Case Diagram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C4E9C0CC-D7D0-D63A-847E-031E314B1169}"/>
              </a:ext>
            </a:extLst>
          </p:cNvPr>
          <p:cNvSpPr txBox="1"/>
          <p:nvPr/>
        </p:nvSpPr>
        <p:spPr>
          <a:xfrm>
            <a:off x="700855" y="1388089"/>
            <a:ext cx="386087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B100E8"/>
                </a:solidFill>
                <a:latin typeface="Now Bold"/>
              </a:rPr>
              <a:t>Guest and Registered User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06AD1-4264-A121-CDC7-36047BC05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50" y="1388089"/>
            <a:ext cx="4467846" cy="5172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E64E5-C3F7-AD0B-2FBA-281000DC5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0876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A24F5-E8AC-896A-5317-7D939CE5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6CDEED-E3DA-1ACA-F3FC-02CCC98BDC72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C3215C-B916-6613-161D-533B8B4D4315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23C55092-484B-5C50-E83B-E98E70BABA32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latin typeface="DM Sans" pitchFamily="2" charset="0"/>
              </a:rPr>
              <a:t>Component Architecture</a:t>
            </a:r>
            <a:endParaRPr lang="en-US" sz="3600" dirty="0">
              <a:solidFill>
                <a:srgbClr val="048AFF"/>
              </a:solidFill>
              <a:effectLst/>
              <a:latin typeface="DM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DA2A2-8E7D-1A72-D13A-CC2589F2E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16" y="1787853"/>
            <a:ext cx="5541968" cy="4361860"/>
          </a:xfrm>
          <a:prstGeom prst="rect">
            <a:avLst/>
          </a:prstGeom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4CF6C848-0478-7A78-F7B0-46225EB11EB8}"/>
              </a:ext>
            </a:extLst>
          </p:cNvPr>
          <p:cNvSpPr/>
          <p:nvPr/>
        </p:nvSpPr>
        <p:spPr>
          <a:xfrm rot="2223819">
            <a:off x="-3459983" y="3744774"/>
            <a:ext cx="6443408" cy="5847393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30">
            <a:extLst>
              <a:ext uri="{FF2B5EF4-FFF2-40B4-BE49-F238E27FC236}">
                <a16:creationId xmlns:a16="http://schemas.microsoft.com/office/drawing/2014/main" id="{3170BA93-5778-F92C-45A1-37067275F1EA}"/>
              </a:ext>
            </a:extLst>
          </p:cNvPr>
          <p:cNvSpPr/>
          <p:nvPr/>
        </p:nvSpPr>
        <p:spPr>
          <a:xfrm>
            <a:off x="8217242" y="-3702665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85EC6-BADF-C23F-46E2-525E46F2C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2153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79B0D-4A66-16E0-3BF9-99DC65C0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8C45FA-9DDF-B368-1E14-922EB60AE053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F567668-4C1E-4AC0-2D4F-864D544398C1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22B0F12-8F59-3768-BED9-63EA043167A8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latin typeface="DM Sans" pitchFamily="2" charset="0"/>
              </a:rPr>
              <a:t>Client-Side Data Model</a:t>
            </a:r>
            <a:endParaRPr lang="en-US" sz="3600" dirty="0">
              <a:solidFill>
                <a:srgbClr val="048AFF"/>
              </a:solidFill>
              <a:effectLst/>
              <a:latin typeface="DM Sans" pitchFamily="2" charset="0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C0D2CB6-243D-3192-E019-660109EF9D53}"/>
              </a:ext>
            </a:extLst>
          </p:cNvPr>
          <p:cNvSpPr txBox="1"/>
          <p:nvPr/>
        </p:nvSpPr>
        <p:spPr>
          <a:xfrm>
            <a:off x="700855" y="1388089"/>
            <a:ext cx="386087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B100E8"/>
                </a:solidFill>
                <a:latin typeface="Now Bold"/>
              </a:rPr>
              <a:t>User, Product, Cart, Wishlist, </a:t>
            </a:r>
          </a:p>
          <a:p>
            <a:r>
              <a:rPr lang="en-US" sz="2000" dirty="0">
                <a:solidFill>
                  <a:srgbClr val="B100E8"/>
                </a:solidFill>
                <a:latin typeface="Now Bold"/>
              </a:rPr>
              <a:t>Orders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90841-263B-A025-E0F5-047E1E22A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03" y="1388089"/>
            <a:ext cx="4191493" cy="5244940"/>
          </a:xfrm>
          <a:prstGeom prst="rect">
            <a:avLst/>
          </a:prstGeom>
        </p:spPr>
      </p:pic>
      <p:sp>
        <p:nvSpPr>
          <p:cNvPr id="9" name="Freeform 29">
            <a:extLst>
              <a:ext uri="{FF2B5EF4-FFF2-40B4-BE49-F238E27FC236}">
                <a16:creationId xmlns:a16="http://schemas.microsoft.com/office/drawing/2014/main" id="{177AFA96-0E27-FF42-0BEE-0D584C0C7A83}"/>
              </a:ext>
            </a:extLst>
          </p:cNvPr>
          <p:cNvSpPr/>
          <p:nvPr/>
        </p:nvSpPr>
        <p:spPr>
          <a:xfrm>
            <a:off x="-2553095" y="4162982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00A9BB4-3B1A-F5E2-5286-922F85F076D6}"/>
              </a:ext>
            </a:extLst>
          </p:cNvPr>
          <p:cNvGrpSpPr/>
          <p:nvPr/>
        </p:nvGrpSpPr>
        <p:grpSpPr>
          <a:xfrm>
            <a:off x="10678120" y="-954124"/>
            <a:ext cx="2437505" cy="2437505"/>
            <a:chOff x="0" y="0"/>
            <a:chExt cx="812800" cy="8128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719CA80-13D0-1EE6-49C8-0C2D7DDFB8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0970CC-3A22-DE12-6505-1D78019A6F7B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87"/>
                </a:lnSpc>
              </a:pPr>
              <a:endParaRPr sz="12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45EEF-0709-9116-603B-15CA5955A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2371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56197-BA97-8513-6C38-43CC3A168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CECCA3-682C-4A28-328C-5A66F24A2498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0D57CAFB-C7A8-A304-578B-EA7477D5E376}"/>
              </a:ext>
            </a:extLst>
          </p:cNvPr>
          <p:cNvSpPr/>
          <p:nvPr/>
        </p:nvSpPr>
        <p:spPr>
          <a:xfrm>
            <a:off x="9198205" y="-2536794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7CEECD43-F904-B99A-3371-18D9DEBE5FC3}"/>
              </a:ext>
            </a:extLst>
          </p:cNvPr>
          <p:cNvSpPr/>
          <p:nvPr/>
        </p:nvSpPr>
        <p:spPr>
          <a:xfrm>
            <a:off x="-3631308" y="3246913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F0210DD9-0F55-3D6B-9E77-695E09AD792D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Sequence Diagram - Add to Cart</a:t>
            </a: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295E5408-DAD3-1FA6-E76F-CFFD7F67935E}"/>
              </a:ext>
            </a:extLst>
          </p:cNvPr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A5E6C-F50E-9E31-61F5-804098E232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4" y="2017495"/>
            <a:ext cx="8391525" cy="3057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E3B00D-3069-7347-9867-93985BF072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5678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A2B4B-7A86-7D98-9C43-FF1FD0FFA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3B2D98-A999-3554-401E-00A86EB19E3C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D8A25505-6859-DD5B-F189-CD70A2CDB7C1}"/>
              </a:ext>
            </a:extLst>
          </p:cNvPr>
          <p:cNvSpPr txBox="1"/>
          <p:nvPr/>
        </p:nvSpPr>
        <p:spPr>
          <a:xfrm>
            <a:off x="696095" y="708287"/>
            <a:ext cx="879624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Sequence Diagram – </a:t>
            </a:r>
            <a:r>
              <a:rPr lang="en-US" sz="3600" dirty="0" err="1">
                <a:solidFill>
                  <a:srgbClr val="048AFF"/>
                </a:solidFill>
                <a:effectLst/>
                <a:latin typeface="DM Sans" pitchFamily="2" charset="0"/>
              </a:rPr>
              <a:t>ShopVerse</a:t>
            </a:r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 AI Flow</a:t>
            </a: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EA5CF73F-BF72-5DA3-5717-A0F9C0BA43FD}"/>
              </a:ext>
            </a:extLst>
          </p:cNvPr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23E5BA6E-BCD1-3C2B-7BE0-9A7B8A1C5018}"/>
              </a:ext>
            </a:extLst>
          </p:cNvPr>
          <p:cNvSpPr/>
          <p:nvPr/>
        </p:nvSpPr>
        <p:spPr>
          <a:xfrm rot="13230351">
            <a:off x="-6136044" y="3509959"/>
            <a:ext cx="8397918" cy="7621111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30">
            <a:extLst>
              <a:ext uri="{FF2B5EF4-FFF2-40B4-BE49-F238E27FC236}">
                <a16:creationId xmlns:a16="http://schemas.microsoft.com/office/drawing/2014/main" id="{B6807F95-61A3-122C-6CA9-6C6155EA47D8}"/>
              </a:ext>
            </a:extLst>
          </p:cNvPr>
          <p:cNvSpPr/>
          <p:nvPr/>
        </p:nvSpPr>
        <p:spPr>
          <a:xfrm>
            <a:off x="8217242" y="-3702665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C5A51-E858-9AD3-AFE6-C7663F553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75" y="1749808"/>
            <a:ext cx="8215896" cy="3358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0E1FD2-A229-5B45-F17C-E83E023729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13042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E32A-CE02-C033-D98B-97BF7B497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179201-840F-9924-292F-CB4801B5DB2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C9F0A88-DC24-9FAB-FDE1-1BC8A3FD829F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55666A6-D58B-A35D-3938-3F0DB61D250C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048AFF"/>
                </a:solidFill>
                <a:effectLst/>
                <a:latin typeface="DM Sans" pitchFamily="2" charset="0"/>
              </a:rPr>
              <a:t>ShopVerse</a:t>
            </a:r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 in Action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00EE786-F5F8-3C5C-13FD-866C4766F015}"/>
              </a:ext>
            </a:extLst>
          </p:cNvPr>
          <p:cNvSpPr txBox="1"/>
          <p:nvPr/>
        </p:nvSpPr>
        <p:spPr>
          <a:xfrm>
            <a:off x="3532242" y="5350657"/>
            <a:ext cx="56022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B100E8"/>
                </a:solidFill>
                <a:latin typeface="Now Bold"/>
              </a:rPr>
              <a:t>Exactly 3 relevant question will suggest in every reply</a:t>
            </a:r>
          </a:p>
        </p:txBody>
      </p:sp>
      <p:sp>
        <p:nvSpPr>
          <p:cNvPr id="9" name="Freeform 29">
            <a:extLst>
              <a:ext uri="{FF2B5EF4-FFF2-40B4-BE49-F238E27FC236}">
                <a16:creationId xmlns:a16="http://schemas.microsoft.com/office/drawing/2014/main" id="{92D069FF-1DD8-60EF-C218-1F10C9823BD4}"/>
              </a:ext>
            </a:extLst>
          </p:cNvPr>
          <p:cNvSpPr/>
          <p:nvPr/>
        </p:nvSpPr>
        <p:spPr>
          <a:xfrm>
            <a:off x="-2553095" y="4162982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00CD442-9830-B66B-B9F2-C4EF80C79FD3}"/>
              </a:ext>
            </a:extLst>
          </p:cNvPr>
          <p:cNvGrpSpPr/>
          <p:nvPr/>
        </p:nvGrpSpPr>
        <p:grpSpPr>
          <a:xfrm>
            <a:off x="10678120" y="-954124"/>
            <a:ext cx="2437505" cy="2437505"/>
            <a:chOff x="0" y="0"/>
            <a:chExt cx="812800" cy="8128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78D03A-151C-5ACF-8AE8-6677138C31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C27DD6-B50E-9F89-3D86-7D5940CF0764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87"/>
                </a:lnSpc>
              </a:pPr>
              <a:endParaRPr sz="12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DA425C-C35A-A3CD-FF1B-BCE1A37F1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163" y="1967193"/>
            <a:ext cx="2128029" cy="24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8EA49-1AED-C69C-B0C0-6BDA45B14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364" y="2432531"/>
            <a:ext cx="819264" cy="7811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EBB21-27BF-2E6A-4496-50BA7F5D7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3353" y="1967193"/>
            <a:ext cx="2145002" cy="24929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C05F8D-E40A-DD89-001E-3E19A3F775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6974" y="1967193"/>
            <a:ext cx="2179662" cy="2494312"/>
          </a:xfrm>
          <a:prstGeom prst="rect">
            <a:avLst/>
          </a:prstGeom>
        </p:spPr>
      </p:pic>
      <p:sp>
        <p:nvSpPr>
          <p:cNvPr id="18" name="TextBox 22">
            <a:extLst>
              <a:ext uri="{FF2B5EF4-FFF2-40B4-BE49-F238E27FC236}">
                <a16:creationId xmlns:a16="http://schemas.microsoft.com/office/drawing/2014/main" id="{70E26F6A-2CBA-816B-B0F2-AE9727502CDE}"/>
              </a:ext>
            </a:extLst>
          </p:cNvPr>
          <p:cNvSpPr txBox="1"/>
          <p:nvPr/>
        </p:nvSpPr>
        <p:spPr>
          <a:xfrm>
            <a:off x="1330215" y="3552695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 dirty="0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B7AEBBFF-CCED-F6B2-78E8-23D13346A3D6}"/>
              </a:ext>
            </a:extLst>
          </p:cNvPr>
          <p:cNvSpPr txBox="1"/>
          <p:nvPr/>
        </p:nvSpPr>
        <p:spPr>
          <a:xfrm>
            <a:off x="3874396" y="4619872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 dirty="0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1F7513F2-8266-5814-D9A0-110CFBB19051}"/>
              </a:ext>
            </a:extLst>
          </p:cNvPr>
          <p:cNvSpPr txBox="1"/>
          <p:nvPr/>
        </p:nvSpPr>
        <p:spPr>
          <a:xfrm>
            <a:off x="8230504" y="4690275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 dirty="0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977B8B-D7CA-F5F9-F4B9-E3329B248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38" y="2532852"/>
            <a:ext cx="580515" cy="5805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38215F-F406-3E63-BEA9-170FC8EFD1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90" y="2532851"/>
            <a:ext cx="580515" cy="580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0B1113-EDF6-0F3D-E98E-C94683D87D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2507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41686" y="1765373"/>
            <a:ext cx="1570081" cy="1498583"/>
            <a:chOff x="-366471" y="-11891"/>
            <a:chExt cx="15572971" cy="14863810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015187" y="1822619"/>
            <a:ext cx="1572597" cy="1500984"/>
            <a:chOff x="-366471" y="-11891"/>
            <a:chExt cx="15572971" cy="14863810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037384" y="1782039"/>
            <a:ext cx="1572597" cy="1500984"/>
            <a:chOff x="-366471" y="-11891"/>
            <a:chExt cx="15572971" cy="14863810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0287349" y="5079465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666436" y="772529"/>
            <a:ext cx="4773445" cy="63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  <a:spcBef>
                <a:spcPct val="0"/>
              </a:spcBef>
            </a:pPr>
            <a:r>
              <a:rPr lang="en-US" sz="3828" dirty="0">
                <a:solidFill>
                  <a:srgbClr val="048AFF"/>
                </a:solidFill>
                <a:latin typeface="Now Bold"/>
              </a:rPr>
              <a:t>Submitted 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9873" y="3535982"/>
            <a:ext cx="2258305" cy="26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531" dirty="0">
                <a:solidFill>
                  <a:srgbClr val="FFFFFF"/>
                </a:solidFill>
                <a:latin typeface="DM Sans Bold"/>
              </a:rPr>
              <a:t>Md Moinul Islam Sajid</a:t>
            </a:r>
          </a:p>
        </p:txBody>
      </p:sp>
      <p:sp>
        <p:nvSpPr>
          <p:cNvPr id="23" name="Freeform 23"/>
          <p:cNvSpPr/>
          <p:nvPr/>
        </p:nvSpPr>
        <p:spPr>
          <a:xfrm>
            <a:off x="-1578950" y="5245102"/>
            <a:ext cx="3504739" cy="3500358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349" y="-1447565"/>
            <a:ext cx="3504739" cy="3500358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685800" y="-956933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2A1F2ADD-27CA-C80A-E199-45290CCF4519}"/>
              </a:ext>
            </a:extLst>
          </p:cNvPr>
          <p:cNvGrpSpPr>
            <a:grpSpLocks noChangeAspect="1"/>
          </p:cNvGrpSpPr>
          <p:nvPr/>
        </p:nvGrpSpPr>
        <p:grpSpPr>
          <a:xfrm>
            <a:off x="8022574" y="1784643"/>
            <a:ext cx="1572597" cy="1500984"/>
            <a:chOff x="-366471" y="-11891"/>
            <a:chExt cx="15572971" cy="14863810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BB7FB2B-1475-3024-106E-299D6B7011B1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9CA47FD4-B7C5-0241-A229-0DF849056CA9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0" name="TextBox 17">
            <a:extLst>
              <a:ext uri="{FF2B5EF4-FFF2-40B4-BE49-F238E27FC236}">
                <a16:creationId xmlns:a16="http://schemas.microsoft.com/office/drawing/2014/main" id="{1D5B2296-988E-B11A-0A99-4C19BE2546AF}"/>
              </a:ext>
            </a:extLst>
          </p:cNvPr>
          <p:cNvSpPr txBox="1"/>
          <p:nvPr/>
        </p:nvSpPr>
        <p:spPr>
          <a:xfrm>
            <a:off x="5707330" y="3533378"/>
            <a:ext cx="2258305" cy="26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531" dirty="0" err="1">
                <a:solidFill>
                  <a:srgbClr val="FFFFFF"/>
                </a:solidFill>
                <a:latin typeface="DM Sans Bold"/>
              </a:rPr>
              <a:t>Ahasun</a:t>
            </a:r>
            <a:r>
              <a:rPr lang="en-US" sz="1531" dirty="0">
                <a:solidFill>
                  <a:srgbClr val="FFFFFF"/>
                </a:solidFill>
                <a:latin typeface="DM Sans Bold"/>
              </a:rPr>
              <a:t> Mia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E648E272-57C2-888C-DF6A-8CCCB77C22D3}"/>
              </a:ext>
            </a:extLst>
          </p:cNvPr>
          <p:cNvSpPr txBox="1"/>
          <p:nvPr/>
        </p:nvSpPr>
        <p:spPr>
          <a:xfrm>
            <a:off x="3666436" y="3543337"/>
            <a:ext cx="2258305" cy="26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531" dirty="0">
                <a:solidFill>
                  <a:srgbClr val="FFFFFF"/>
                </a:solidFill>
                <a:latin typeface="DM Sans Bold"/>
              </a:rPr>
              <a:t>Md Shakib Hossain</a:t>
            </a: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71076C5E-B9AA-4FDD-8546-FBA2033907A7}"/>
              </a:ext>
            </a:extLst>
          </p:cNvPr>
          <p:cNvSpPr txBox="1"/>
          <p:nvPr/>
        </p:nvSpPr>
        <p:spPr>
          <a:xfrm>
            <a:off x="7679718" y="3535982"/>
            <a:ext cx="2258305" cy="26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531" dirty="0">
                <a:solidFill>
                  <a:srgbClr val="FFFFFF"/>
                </a:solidFill>
                <a:latin typeface="DM Sans Bold"/>
              </a:rPr>
              <a:t>Mahamudul Hasan</a:t>
            </a:r>
          </a:p>
        </p:txBody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31C1EBEA-FBE3-1C64-0A37-ED22F05290EC}"/>
              </a:ext>
            </a:extLst>
          </p:cNvPr>
          <p:cNvGrpSpPr>
            <a:grpSpLocks noChangeAspect="1"/>
          </p:cNvGrpSpPr>
          <p:nvPr/>
        </p:nvGrpSpPr>
        <p:grpSpPr>
          <a:xfrm>
            <a:off x="3978180" y="4377451"/>
            <a:ext cx="1572597" cy="1500984"/>
            <a:chOff x="-366471" y="-11891"/>
            <a:chExt cx="15572971" cy="1486381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69A41C7F-606B-069F-3AC5-1967E774EEB7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33937A9A-F658-BAC9-EC14-87DE0631217D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0" name="Group 11">
            <a:extLst>
              <a:ext uri="{FF2B5EF4-FFF2-40B4-BE49-F238E27FC236}">
                <a16:creationId xmlns:a16="http://schemas.microsoft.com/office/drawing/2014/main" id="{25B5CCA5-5AF7-CC4C-5BB9-0765862F28E3}"/>
              </a:ext>
            </a:extLst>
          </p:cNvPr>
          <p:cNvGrpSpPr>
            <a:grpSpLocks noChangeAspect="1"/>
          </p:cNvGrpSpPr>
          <p:nvPr/>
        </p:nvGrpSpPr>
        <p:grpSpPr>
          <a:xfrm>
            <a:off x="6053157" y="4370728"/>
            <a:ext cx="1572597" cy="1500984"/>
            <a:chOff x="-366471" y="-11891"/>
            <a:chExt cx="15572971" cy="14863810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5B2AE0EF-00B2-1721-C1E6-A5E2912D62AF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7CF8B9A6-5E01-9032-5CB1-2F453A993851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67D0322C-B128-DD9D-3857-A6800CB614B0}"/>
              </a:ext>
            </a:extLst>
          </p:cNvPr>
          <p:cNvSpPr txBox="1"/>
          <p:nvPr/>
        </p:nvSpPr>
        <p:spPr>
          <a:xfrm>
            <a:off x="3635325" y="5998358"/>
            <a:ext cx="2258305" cy="24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398" dirty="0">
                <a:solidFill>
                  <a:srgbClr val="FFFFFF"/>
                </a:solidFill>
                <a:latin typeface="DM Sans"/>
              </a:rPr>
              <a:t>Abdullah Al Noman</a:t>
            </a: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FCE634D8-7183-AE16-3C51-A6F068F668AA}"/>
              </a:ext>
            </a:extLst>
          </p:cNvPr>
          <p:cNvSpPr txBox="1"/>
          <p:nvPr/>
        </p:nvSpPr>
        <p:spPr>
          <a:xfrm>
            <a:off x="5707331" y="6017922"/>
            <a:ext cx="2258305" cy="24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398" dirty="0">
                <a:solidFill>
                  <a:srgbClr val="FFFFFF"/>
                </a:solidFill>
                <a:latin typeface="DM Sans"/>
              </a:rPr>
              <a:t>Md Riaz Hossain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4A52A43-5EF2-1C70-CDC8-28CAAEB74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6843" y="1802481"/>
            <a:ext cx="1424366" cy="142436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A7B1A45-3A7E-9552-1001-22130891DE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65" y="1842886"/>
            <a:ext cx="1451689" cy="14516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14FE65C-5CCF-D56A-5C6E-F79227E5FF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27" y="1813670"/>
            <a:ext cx="1451689" cy="14516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FBAADBA-1808-FB34-8756-0D9A083BB4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822086"/>
            <a:ext cx="1447392" cy="144739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9BA5726-0DF6-C450-DD83-A400D7FD88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62" y="4407459"/>
            <a:ext cx="1443629" cy="1460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9D3F97-D963-8A4E-48C4-414782B649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489" y="4407459"/>
            <a:ext cx="1443985" cy="1443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3D62E8-04C2-E4C3-0A6F-29ACD50598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42D0D-58C2-C0D0-FDE5-A042AADB8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89B103-398D-6637-9C9E-180C11705F52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F3C8EF1-F627-EE5E-27FD-21D995387CB8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F2F866B9-2192-105C-602A-824F820BCDFE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048AFF"/>
                </a:solidFill>
                <a:effectLst/>
                <a:latin typeface="DM Sans" pitchFamily="2" charset="0"/>
              </a:rPr>
              <a:t>ShopVerse</a:t>
            </a:r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 in Action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51F46B3-8EAC-060E-FD35-7993BF3BCA87}"/>
              </a:ext>
            </a:extLst>
          </p:cNvPr>
          <p:cNvSpPr txBox="1"/>
          <p:nvPr/>
        </p:nvSpPr>
        <p:spPr>
          <a:xfrm>
            <a:off x="3589140" y="5119058"/>
            <a:ext cx="50137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err="1">
                <a:solidFill>
                  <a:srgbClr val="B100E8"/>
                </a:solidFill>
                <a:latin typeface="Now Bold"/>
              </a:rPr>
              <a:t>ShopVerse</a:t>
            </a:r>
            <a:r>
              <a:rPr lang="en-US" sz="2000" dirty="0">
                <a:solidFill>
                  <a:srgbClr val="B100E8"/>
                </a:solidFill>
                <a:latin typeface="Now Bold"/>
              </a:rPr>
              <a:t> can suggest multiple product in chat</a:t>
            </a:r>
          </a:p>
        </p:txBody>
      </p:sp>
      <p:sp>
        <p:nvSpPr>
          <p:cNvPr id="9" name="Freeform 29">
            <a:extLst>
              <a:ext uri="{FF2B5EF4-FFF2-40B4-BE49-F238E27FC236}">
                <a16:creationId xmlns:a16="http://schemas.microsoft.com/office/drawing/2014/main" id="{448B686C-1D5D-BA93-E288-9A1209FCBB23}"/>
              </a:ext>
            </a:extLst>
          </p:cNvPr>
          <p:cNvSpPr/>
          <p:nvPr/>
        </p:nvSpPr>
        <p:spPr>
          <a:xfrm>
            <a:off x="-2553095" y="4162982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B1467-B21F-2F76-779F-3EE52939C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526" y="1942323"/>
            <a:ext cx="2128029" cy="24929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8C64ED-D61A-5881-DD13-1BC0D519C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74" y="2589009"/>
            <a:ext cx="580515" cy="58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C6B2F-8033-9A9B-06C7-C3854807DA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908" y="1903731"/>
            <a:ext cx="2179662" cy="2531586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id="{F73F5DD7-4067-3EEB-4B15-C4471F2DCC22}"/>
              </a:ext>
            </a:extLst>
          </p:cNvPr>
          <p:cNvSpPr/>
          <p:nvPr/>
        </p:nvSpPr>
        <p:spPr>
          <a:xfrm>
            <a:off x="8292274" y="-3384258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497E2-F432-E088-49BC-48871A0D52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5962" y="1884435"/>
            <a:ext cx="2132158" cy="2531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2ACBC-955B-BC36-9424-5E771EFE3E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8590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2592-927E-7276-708C-53FC9EFFA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540443-CFDD-9012-AA30-E31BA93E418E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C8E00B4-72D3-0780-93B0-80C5A686020E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D9D998BC-339E-C315-17B4-86D8A7C5BD93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Contact Us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E1172D6-3977-781D-B402-4FA04A55A524}"/>
              </a:ext>
            </a:extLst>
          </p:cNvPr>
          <p:cNvSpPr/>
          <p:nvPr/>
        </p:nvSpPr>
        <p:spPr>
          <a:xfrm rot="2223819">
            <a:off x="-3459983" y="3744774"/>
            <a:ext cx="6443408" cy="5847393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24">
            <a:extLst>
              <a:ext uri="{FF2B5EF4-FFF2-40B4-BE49-F238E27FC236}">
                <a16:creationId xmlns:a16="http://schemas.microsoft.com/office/drawing/2014/main" id="{1629A219-3AD6-1029-6DD1-163FAC191B7B}"/>
              </a:ext>
            </a:extLst>
          </p:cNvPr>
          <p:cNvSpPr/>
          <p:nvPr/>
        </p:nvSpPr>
        <p:spPr>
          <a:xfrm>
            <a:off x="10287349" y="-1447565"/>
            <a:ext cx="3504739" cy="3500358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BCA0A6-A055-92A9-CC41-8D3433355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2635" y="708287"/>
            <a:ext cx="6008212" cy="5797200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2ECA177F-D9A9-4307-26D2-48CAF7CD0C3C}"/>
              </a:ext>
            </a:extLst>
          </p:cNvPr>
          <p:cNvSpPr txBox="1"/>
          <p:nvPr/>
        </p:nvSpPr>
        <p:spPr>
          <a:xfrm>
            <a:off x="700855" y="1388089"/>
            <a:ext cx="313178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B100E8"/>
                </a:solidFill>
                <a:latin typeface="Now Bold"/>
              </a:rPr>
              <a:t>User can Contact us through many way for 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128A6-6591-F504-CB6E-09D6766C6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58263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63AF8-34BF-D1EF-A881-2E5ADC12E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848794-D990-97FD-5705-5E6B4A261949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C35B6D2-B323-E2FA-FEF6-932D5321A523}"/>
              </a:ext>
            </a:extLst>
          </p:cNvPr>
          <p:cNvSpPr/>
          <p:nvPr/>
        </p:nvSpPr>
        <p:spPr>
          <a:xfrm>
            <a:off x="8292274" y="-3384258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C32800A-F061-9A4B-8292-99E15AEDDF67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E8BFAE9-6FA5-D8EF-AB9B-AF5456C0BE79}"/>
              </a:ext>
            </a:extLst>
          </p:cNvPr>
          <p:cNvSpPr/>
          <p:nvPr/>
        </p:nvSpPr>
        <p:spPr>
          <a:xfrm>
            <a:off x="-2885143" y="4361860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334EEC5F-B20C-90F5-371E-5AEA4D5E257D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Technology Stack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DB779AB4-F733-ED6D-43AA-D9F314E4C394}"/>
              </a:ext>
            </a:extLst>
          </p:cNvPr>
          <p:cNvSpPr txBox="1"/>
          <p:nvPr/>
        </p:nvSpPr>
        <p:spPr>
          <a:xfrm>
            <a:off x="700855" y="1388089"/>
            <a:ext cx="386087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B100E8"/>
                </a:solidFill>
                <a:latin typeface="Now Bold"/>
              </a:rPr>
              <a:t>Only Frontend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B0EA7488-BEE4-2D4D-DC57-17B62F9C4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164069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1E3DF86-78D6-4D06-15AF-E0E6EAE2DA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1379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CFFCC-45B9-37F2-B380-05282498A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4D6434-12B5-918E-F7D0-E386CA40C920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C682911-72D5-7F37-DE9B-573DA8B1801A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229BB443-3B74-2CAA-BDF8-622CD0DE5766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Challenges We Solved</a:t>
            </a:r>
          </a:p>
        </p:txBody>
      </p:sp>
      <p:sp>
        <p:nvSpPr>
          <p:cNvPr id="6" name="Freeform 30">
            <a:extLst>
              <a:ext uri="{FF2B5EF4-FFF2-40B4-BE49-F238E27FC236}">
                <a16:creationId xmlns:a16="http://schemas.microsoft.com/office/drawing/2014/main" id="{FBD933DB-C1D3-4D52-BDBD-505B5BE4B136}"/>
              </a:ext>
            </a:extLst>
          </p:cNvPr>
          <p:cNvSpPr/>
          <p:nvPr/>
        </p:nvSpPr>
        <p:spPr>
          <a:xfrm>
            <a:off x="8217242" y="-3702665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0F5C1AAF-1A89-6530-24E8-0A240E27C37B}"/>
              </a:ext>
            </a:extLst>
          </p:cNvPr>
          <p:cNvSpPr/>
          <p:nvPr/>
        </p:nvSpPr>
        <p:spPr>
          <a:xfrm>
            <a:off x="-2553095" y="4162982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AA1769B-AA97-5954-6832-7D2BD6058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425789"/>
              </p:ext>
            </p:extLst>
          </p:nvPr>
        </p:nvGraphicFramePr>
        <p:xfrm>
          <a:off x="2233308" y="1873746"/>
          <a:ext cx="6389484" cy="3386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9DAF7DD-7B26-6FAB-145D-761E8CB33D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2953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EAB57-A5BF-9C79-AF52-111778E07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723FD0-37F7-001E-8326-DA98D411C5D9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F6AB30A-9E7A-AB9E-87C4-731838374044}"/>
              </a:ext>
            </a:extLst>
          </p:cNvPr>
          <p:cNvSpPr txBox="1"/>
          <p:nvPr/>
        </p:nvSpPr>
        <p:spPr>
          <a:xfrm>
            <a:off x="4598806" y="2238058"/>
            <a:ext cx="1016087" cy="1030742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87"/>
              </a:lnSpc>
            </a:pPr>
            <a:endParaRPr sz="1200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2C7AB6E-778A-37A7-AB75-056C5BDEAC3F}"/>
              </a:ext>
            </a:extLst>
          </p:cNvPr>
          <p:cNvSpPr txBox="1"/>
          <p:nvPr/>
        </p:nvSpPr>
        <p:spPr>
          <a:xfrm>
            <a:off x="1998380" y="4421033"/>
            <a:ext cx="2165465" cy="21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3 Real AI Features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09F9016-0913-B0D3-8E1E-34380DD92F86}"/>
              </a:ext>
            </a:extLst>
          </p:cNvPr>
          <p:cNvSpPr txBox="1"/>
          <p:nvPr/>
        </p:nvSpPr>
        <p:spPr>
          <a:xfrm>
            <a:off x="2684346" y="3652657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1C079A3-AE98-96B7-E516-02D5B9592ABF}"/>
              </a:ext>
            </a:extLst>
          </p:cNvPr>
          <p:cNvSpPr txBox="1"/>
          <p:nvPr/>
        </p:nvSpPr>
        <p:spPr>
          <a:xfrm>
            <a:off x="5404910" y="4421033"/>
            <a:ext cx="1513475" cy="2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100% Offline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9259CEBF-5DE8-2C4A-1F6D-11CE37777D66}"/>
              </a:ext>
            </a:extLst>
          </p:cNvPr>
          <p:cNvSpPr txBox="1"/>
          <p:nvPr/>
        </p:nvSpPr>
        <p:spPr>
          <a:xfrm>
            <a:off x="5731219" y="3652657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 dirty="0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2C4FB1C-9A82-69AA-181E-58167198CFFA}"/>
              </a:ext>
            </a:extLst>
          </p:cNvPr>
          <p:cNvSpPr txBox="1"/>
          <p:nvPr/>
        </p:nvSpPr>
        <p:spPr>
          <a:xfrm>
            <a:off x="8159450" y="4423822"/>
            <a:ext cx="1767757" cy="211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User Friendly UI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68F26F7-D0AB-B027-1C27-CB3895F1804F}"/>
              </a:ext>
            </a:extLst>
          </p:cNvPr>
          <p:cNvSpPr txBox="1"/>
          <p:nvPr/>
        </p:nvSpPr>
        <p:spPr>
          <a:xfrm>
            <a:off x="8654573" y="3652657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 dirty="0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32" name="Freeform 30">
            <a:extLst>
              <a:ext uri="{FF2B5EF4-FFF2-40B4-BE49-F238E27FC236}">
                <a16:creationId xmlns:a16="http://schemas.microsoft.com/office/drawing/2014/main" id="{1EE9BA10-B523-BC03-5352-A7479498A677}"/>
              </a:ext>
            </a:extLst>
          </p:cNvPr>
          <p:cNvSpPr/>
          <p:nvPr/>
        </p:nvSpPr>
        <p:spPr>
          <a:xfrm>
            <a:off x="-3631308" y="3246913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02C58A4B-8E46-BB4C-94C0-5E8EF01E2B9C}"/>
              </a:ext>
            </a:extLst>
          </p:cNvPr>
          <p:cNvSpPr/>
          <p:nvPr/>
        </p:nvSpPr>
        <p:spPr>
          <a:xfrm rot="13331463">
            <a:off x="9262825" y="-3600946"/>
            <a:ext cx="6443408" cy="5847393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2163C1-58A5-0AA0-CAD3-BFD9E670B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04" y="1937709"/>
            <a:ext cx="1454019" cy="14540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DAFB38-8E2D-0C01-15D4-1B911075EA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18" y="1937709"/>
            <a:ext cx="1528561" cy="15285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B3234F2-CDB0-4B29-823A-E62D770CE4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86" y="1936913"/>
            <a:ext cx="1528562" cy="1454815"/>
          </a:xfrm>
          <a:prstGeom prst="rect">
            <a:avLst/>
          </a:prstGeom>
        </p:spPr>
      </p:pic>
      <p:sp>
        <p:nvSpPr>
          <p:cNvPr id="42" name="TextBox 5">
            <a:extLst>
              <a:ext uri="{FF2B5EF4-FFF2-40B4-BE49-F238E27FC236}">
                <a16:creationId xmlns:a16="http://schemas.microsoft.com/office/drawing/2014/main" id="{6CE41C1D-AE15-5357-1C46-540AFF6C23FF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24121-0E64-1B85-6A5A-110D890E4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2074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99AE5-98A2-D522-11C7-78D24C4F2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F96088-EB0D-2C33-A546-E78C746F886C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7BA246C-2276-E295-22EB-1538B4FCAA47}"/>
              </a:ext>
            </a:extLst>
          </p:cNvPr>
          <p:cNvSpPr txBox="1"/>
          <p:nvPr/>
        </p:nvSpPr>
        <p:spPr>
          <a:xfrm>
            <a:off x="2354103" y="4352164"/>
            <a:ext cx="1513475" cy="21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Real Backend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BEBD91E-505B-92F9-C0EE-94004607D792}"/>
              </a:ext>
            </a:extLst>
          </p:cNvPr>
          <p:cNvSpPr txBox="1"/>
          <p:nvPr/>
        </p:nvSpPr>
        <p:spPr>
          <a:xfrm>
            <a:off x="2684346" y="3652657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FACFFD9-1A7A-93C6-FC90-DD8A4BCB48F5}"/>
              </a:ext>
            </a:extLst>
          </p:cNvPr>
          <p:cNvSpPr txBox="1"/>
          <p:nvPr/>
        </p:nvSpPr>
        <p:spPr>
          <a:xfrm>
            <a:off x="4224328" y="4349563"/>
            <a:ext cx="1745809" cy="211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Search By Image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E903201-F2AB-507F-9E6F-AA66E3D8A0C0}"/>
              </a:ext>
            </a:extLst>
          </p:cNvPr>
          <p:cNvSpPr txBox="1"/>
          <p:nvPr/>
        </p:nvSpPr>
        <p:spPr>
          <a:xfrm>
            <a:off x="4680432" y="3652657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8AA224E-1E2E-E1D7-A5F4-A69C77AC470D}"/>
              </a:ext>
            </a:extLst>
          </p:cNvPr>
          <p:cNvSpPr txBox="1"/>
          <p:nvPr/>
        </p:nvSpPr>
        <p:spPr>
          <a:xfrm>
            <a:off x="6326887" y="4349562"/>
            <a:ext cx="1513475" cy="21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Bangla Voice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6310611-2C08-953D-BAE6-EDC2FE060CBF}"/>
              </a:ext>
            </a:extLst>
          </p:cNvPr>
          <p:cNvSpPr txBox="1"/>
          <p:nvPr/>
        </p:nvSpPr>
        <p:spPr>
          <a:xfrm>
            <a:off x="6658498" y="3652657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3ADD6B6-F292-3E91-98BA-98EECCA71B7C}"/>
              </a:ext>
            </a:extLst>
          </p:cNvPr>
          <p:cNvSpPr txBox="1"/>
          <p:nvPr/>
        </p:nvSpPr>
        <p:spPr>
          <a:xfrm>
            <a:off x="8076650" y="4349562"/>
            <a:ext cx="2112314" cy="211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Augmented Reality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F90B8E5-249B-95AD-D120-573B3806D410}"/>
              </a:ext>
            </a:extLst>
          </p:cNvPr>
          <p:cNvSpPr txBox="1"/>
          <p:nvPr/>
        </p:nvSpPr>
        <p:spPr>
          <a:xfrm>
            <a:off x="8654573" y="3652657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id="31" name="Freeform 4">
            <a:extLst>
              <a:ext uri="{FF2B5EF4-FFF2-40B4-BE49-F238E27FC236}">
                <a16:creationId xmlns:a16="http://schemas.microsoft.com/office/drawing/2014/main" id="{E12C1C6B-1510-4AEA-444A-47599D7CCCD4}"/>
              </a:ext>
            </a:extLst>
          </p:cNvPr>
          <p:cNvSpPr/>
          <p:nvPr/>
        </p:nvSpPr>
        <p:spPr>
          <a:xfrm rot="13230351">
            <a:off x="-6136044" y="3509959"/>
            <a:ext cx="8397918" cy="7621111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28F1CEC8-FCAD-DC5F-4F23-7B9CC56758F5}"/>
              </a:ext>
            </a:extLst>
          </p:cNvPr>
          <p:cNvGrpSpPr/>
          <p:nvPr/>
        </p:nvGrpSpPr>
        <p:grpSpPr>
          <a:xfrm>
            <a:off x="10678120" y="-954124"/>
            <a:ext cx="2437505" cy="2437505"/>
            <a:chOff x="0" y="0"/>
            <a:chExt cx="812800" cy="812800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B6268C2-F34B-F81D-E0C5-1F1213D223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F44301-11F2-12C0-ACBD-9328846615F4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87"/>
                </a:lnSpc>
              </a:pPr>
              <a:endParaRPr sz="1200"/>
            </a:p>
          </p:txBody>
        </p:sp>
      </p:grpSp>
      <p:sp>
        <p:nvSpPr>
          <p:cNvPr id="35" name="TextBox 5">
            <a:extLst>
              <a:ext uri="{FF2B5EF4-FFF2-40B4-BE49-F238E27FC236}">
                <a16:creationId xmlns:a16="http://schemas.microsoft.com/office/drawing/2014/main" id="{7DFEA8FA-E436-B460-655D-1362DFF1757E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effectLst/>
                <a:latin typeface="DM Sans" pitchFamily="2" charset="0"/>
              </a:rPr>
              <a:t>Future Scope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2D6E79-5F25-966C-9BB6-D8A62BA1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98" y="2310372"/>
            <a:ext cx="1118628" cy="11186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0A1F3A-91D1-9E87-92A5-3F221C38D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35" y="2289055"/>
            <a:ext cx="1146812" cy="11468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C1FFFB2-9C6F-FA5E-0850-C70EFE293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16" y="2268706"/>
            <a:ext cx="1212591" cy="12125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C267B17-A12D-8AB3-92A6-2794D6520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58" y="1879136"/>
            <a:ext cx="587816" cy="61180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0BE4114-BDEC-CB2F-CC82-D58AAC9DCB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60" y="2376291"/>
            <a:ext cx="986790" cy="986790"/>
          </a:xfrm>
          <a:prstGeom prst="rect">
            <a:avLst/>
          </a:prstGeom>
          <a:scene3d>
            <a:camera prst="orthographicFront">
              <a:rot lat="3240030" lon="0" rev="2400000"/>
            </a:camera>
            <a:lightRig rig="threePt" dir="t"/>
          </a:scene3d>
          <a:sp3d prstMaterial="softEdge"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535BBF2-903D-12A4-D078-18BE4003D7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19" y="2308217"/>
            <a:ext cx="831509" cy="824402"/>
          </a:xfrm>
          <a:prstGeom prst="rect">
            <a:avLst/>
          </a:prstGeom>
          <a:scene3d>
            <a:camera prst="orthographicFront">
              <a:rot lat="1500000" lon="1800000" rev="210000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ED062D8-99CC-1423-D98C-D8A1A3F89F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10" y="2146619"/>
            <a:ext cx="1391285" cy="1391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CD799-CAED-3CC3-2ABD-3FB3DFAC8A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1562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BA4C1-0CA7-2280-0441-F724E730E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185BAE0-1E37-A3DD-DAB7-68216F807E9B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9D2CE01-7097-A0DD-65E4-CF20D40AD86D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29">
            <a:extLst>
              <a:ext uri="{FF2B5EF4-FFF2-40B4-BE49-F238E27FC236}">
                <a16:creationId xmlns:a16="http://schemas.microsoft.com/office/drawing/2014/main" id="{32FF49E6-BF53-DB38-46EC-F3DDCEB407A5}"/>
              </a:ext>
            </a:extLst>
          </p:cNvPr>
          <p:cNvSpPr/>
          <p:nvPr/>
        </p:nvSpPr>
        <p:spPr>
          <a:xfrm>
            <a:off x="-2801111" y="4056888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1E3179-B3D9-5E39-D23D-7AA5FA656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862" y="2147887"/>
            <a:ext cx="6772275" cy="2562225"/>
          </a:xfrm>
          <a:prstGeom prst="rect">
            <a:avLst/>
          </a:prstGeom>
        </p:spPr>
      </p:pic>
      <p:sp>
        <p:nvSpPr>
          <p:cNvPr id="25" name="Freeform 3">
            <a:extLst>
              <a:ext uri="{FF2B5EF4-FFF2-40B4-BE49-F238E27FC236}">
                <a16:creationId xmlns:a16="http://schemas.microsoft.com/office/drawing/2014/main" id="{B14A8017-DE9E-15D0-2A35-AB7A610DC4B8}"/>
              </a:ext>
            </a:extLst>
          </p:cNvPr>
          <p:cNvSpPr/>
          <p:nvPr/>
        </p:nvSpPr>
        <p:spPr>
          <a:xfrm>
            <a:off x="8292274" y="-3384258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E3F14-F57F-778C-AFF1-E04961E3F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7379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6001244">
            <a:off x="7278471" y="4699809"/>
            <a:ext cx="9522575" cy="8641737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4654">
            <a:off x="-4419282" y="-5522053"/>
            <a:ext cx="8397918" cy="7621111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72638" y="3589385"/>
            <a:ext cx="3220162" cy="325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71"/>
              </a:lnSpc>
            </a:pPr>
            <a:r>
              <a:rPr lang="en-US" sz="1950" dirty="0">
                <a:solidFill>
                  <a:srgbClr val="B100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?</a:t>
            </a:r>
          </a:p>
        </p:txBody>
      </p:sp>
      <p:sp>
        <p:nvSpPr>
          <p:cNvPr id="6" name="Freeform 6"/>
          <p:cNvSpPr/>
          <p:nvPr/>
        </p:nvSpPr>
        <p:spPr>
          <a:xfrm>
            <a:off x="9696987" y="-462514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72638" y="2676271"/>
            <a:ext cx="3731860" cy="90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95"/>
              </a:lnSpc>
            </a:pPr>
            <a:r>
              <a:rPr lang="en-US" sz="5392" dirty="0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3C87D640-0745-E523-709F-9D08794B4AE2}"/>
              </a:ext>
            </a:extLst>
          </p:cNvPr>
          <p:cNvSpPr txBox="1"/>
          <p:nvPr/>
        </p:nvSpPr>
        <p:spPr>
          <a:xfrm>
            <a:off x="3207447" y="1811312"/>
            <a:ext cx="1246962" cy="855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97"/>
              </a:lnSpc>
            </a:pPr>
            <a:r>
              <a:rPr lang="en-US" sz="5106" dirty="0">
                <a:solidFill>
                  <a:schemeClr val="bg1"/>
                </a:solidFill>
                <a:latin typeface="Now Bold"/>
              </a:rPr>
              <a:t>A</a:t>
            </a:r>
            <a:r>
              <a:rPr lang="en-US" sz="5106" dirty="0">
                <a:solidFill>
                  <a:srgbClr val="FF6600"/>
                </a:solidFill>
                <a:latin typeface="Now Bold"/>
              </a:rPr>
              <a:t>6</a:t>
            </a:r>
            <a:r>
              <a:rPr lang="en-US" sz="5106" dirty="0">
                <a:solidFill>
                  <a:schemeClr val="bg1"/>
                </a:solidFill>
                <a:latin typeface="Now Bold"/>
              </a:rPr>
              <a:t>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EA22A-DE9F-56E8-DCC5-EE563E294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71" y="200896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4AF2-5FD0-8492-95A1-946F37C5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0826A5-9573-47ED-4DE2-830318083C14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5683601-01FD-E3D5-7721-312C1A6BA3E2}"/>
              </a:ext>
            </a:extLst>
          </p:cNvPr>
          <p:cNvSpPr/>
          <p:nvPr/>
        </p:nvSpPr>
        <p:spPr>
          <a:xfrm>
            <a:off x="10287349" y="5079465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07EDE1E-A8F4-64C8-9695-3D9AB6FE3351}"/>
              </a:ext>
            </a:extLst>
          </p:cNvPr>
          <p:cNvSpPr txBox="1"/>
          <p:nvPr/>
        </p:nvSpPr>
        <p:spPr>
          <a:xfrm>
            <a:off x="3709273" y="1221462"/>
            <a:ext cx="4773445" cy="63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  <a:spcBef>
                <a:spcPct val="0"/>
              </a:spcBef>
            </a:pPr>
            <a:r>
              <a:rPr lang="en-US" sz="3828" dirty="0">
                <a:solidFill>
                  <a:srgbClr val="048AFF"/>
                </a:solidFill>
                <a:latin typeface="Now Bold"/>
              </a:rPr>
              <a:t>Submitted To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7A22A3C-8E02-8223-594C-199317CF3ED7}"/>
              </a:ext>
            </a:extLst>
          </p:cNvPr>
          <p:cNvSpPr/>
          <p:nvPr/>
        </p:nvSpPr>
        <p:spPr>
          <a:xfrm>
            <a:off x="-1578950" y="5245102"/>
            <a:ext cx="3504739" cy="3500358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DB931FD-0A5E-2E5A-E804-4F23694DCBF6}"/>
              </a:ext>
            </a:extLst>
          </p:cNvPr>
          <p:cNvSpPr/>
          <p:nvPr/>
        </p:nvSpPr>
        <p:spPr>
          <a:xfrm>
            <a:off x="10287349" y="-1447565"/>
            <a:ext cx="3504739" cy="3500358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C4FAADB0-78D8-32D0-F9A0-E35CB6A14A23}"/>
              </a:ext>
            </a:extLst>
          </p:cNvPr>
          <p:cNvGrpSpPr>
            <a:grpSpLocks noChangeAspect="1"/>
          </p:cNvGrpSpPr>
          <p:nvPr/>
        </p:nvGrpSpPr>
        <p:grpSpPr>
          <a:xfrm>
            <a:off x="5309701" y="2556281"/>
            <a:ext cx="1572597" cy="1500984"/>
            <a:chOff x="-366471" y="-11891"/>
            <a:chExt cx="15572971" cy="14863810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CEFEE893-9759-1752-A674-E7F030AB736C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2A6D1FBA-3640-4D96-F5DF-9CA56B398CBA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6" name="TextBox 18">
            <a:extLst>
              <a:ext uri="{FF2B5EF4-FFF2-40B4-BE49-F238E27FC236}">
                <a16:creationId xmlns:a16="http://schemas.microsoft.com/office/drawing/2014/main" id="{7FB0E2CC-A140-D1EC-CA86-EF38D1A24FBA}"/>
              </a:ext>
            </a:extLst>
          </p:cNvPr>
          <p:cNvSpPr txBox="1"/>
          <p:nvPr/>
        </p:nvSpPr>
        <p:spPr>
          <a:xfrm>
            <a:off x="4966845" y="4737133"/>
            <a:ext cx="2258305" cy="24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398" dirty="0">
                <a:solidFill>
                  <a:srgbClr val="FFFFFF"/>
                </a:solidFill>
                <a:latin typeface="DM Sans"/>
              </a:rPr>
              <a:t>Lecturer, Dept. of CSE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A47B7BE2-3098-8706-4083-DEA5FDA29BEA}"/>
              </a:ext>
            </a:extLst>
          </p:cNvPr>
          <p:cNvSpPr txBox="1"/>
          <p:nvPr/>
        </p:nvSpPr>
        <p:spPr>
          <a:xfrm>
            <a:off x="4966845" y="4319312"/>
            <a:ext cx="2258305" cy="24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398" dirty="0">
                <a:solidFill>
                  <a:srgbClr val="FFFFFF"/>
                </a:solidFill>
                <a:latin typeface="DM Sans"/>
              </a:rPr>
              <a:t>Md Nahid Hasan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3EFBEB-F2F4-D7B3-5501-A775F0693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91" y="2584586"/>
            <a:ext cx="1452411" cy="1452411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42B605BD-D325-B177-3D15-A89AF201A7FD}"/>
              </a:ext>
            </a:extLst>
          </p:cNvPr>
          <p:cNvSpPr txBox="1"/>
          <p:nvPr/>
        </p:nvSpPr>
        <p:spPr>
          <a:xfrm>
            <a:off x="4768354" y="5176934"/>
            <a:ext cx="2655284" cy="243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398" dirty="0">
                <a:solidFill>
                  <a:srgbClr val="FFFFFF"/>
                </a:solidFill>
                <a:latin typeface="DM Sans"/>
              </a:rPr>
              <a:t>Dhaka International University</a:t>
            </a:r>
          </a:p>
        </p:txBody>
      </p:sp>
      <p:sp>
        <p:nvSpPr>
          <p:cNvPr id="3" name="Freeform 30">
            <a:extLst>
              <a:ext uri="{FF2B5EF4-FFF2-40B4-BE49-F238E27FC236}">
                <a16:creationId xmlns:a16="http://schemas.microsoft.com/office/drawing/2014/main" id="{BF9C640B-3D4D-057C-F2C7-662D951BE5D7}"/>
              </a:ext>
            </a:extLst>
          </p:cNvPr>
          <p:cNvSpPr/>
          <p:nvPr/>
        </p:nvSpPr>
        <p:spPr>
          <a:xfrm>
            <a:off x="-3627876" y="-3643679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B4D14-4EAF-E6AB-D1DA-3A92590FF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8089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3048642" y="2670716"/>
            <a:ext cx="6443408" cy="5847393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981160" y="1099100"/>
            <a:ext cx="4229681" cy="3744749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670985" cy="18826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87"/>
                </a:lnSpc>
              </a:pPr>
              <a:endParaRPr sz="1200"/>
            </a:p>
          </p:txBody>
        </p:sp>
      </p:grpSp>
      <p:sp>
        <p:nvSpPr>
          <p:cNvPr id="7" name="Freeform 7"/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31152" y="2035849"/>
            <a:ext cx="2875086" cy="220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7209" lvl="1" indent="-198605">
              <a:lnSpc>
                <a:spcPts val="2869"/>
              </a:lnSpc>
              <a:buFont typeface="Arial"/>
              <a:buChar char="•"/>
            </a:pPr>
            <a:r>
              <a:rPr lang="en-US" sz="1839" dirty="0">
                <a:solidFill>
                  <a:srgbClr val="FFFAEB"/>
                </a:solidFill>
                <a:latin typeface="DM Sans Italics"/>
              </a:rPr>
              <a:t>Introduction &amp; Problem</a:t>
            </a:r>
          </a:p>
          <a:p>
            <a:pPr marL="397209" lvl="1" indent="-198605">
              <a:lnSpc>
                <a:spcPts val="2869"/>
              </a:lnSpc>
              <a:buFont typeface="Arial"/>
              <a:buChar char="•"/>
            </a:pPr>
            <a:r>
              <a:rPr lang="en-US" sz="1839" dirty="0">
                <a:solidFill>
                  <a:srgbClr val="FFFAEB"/>
                </a:solidFill>
                <a:latin typeface="DM Sans Italics"/>
              </a:rPr>
              <a:t>3 Core AI Features</a:t>
            </a:r>
          </a:p>
          <a:p>
            <a:pPr marL="397209" lvl="1" indent="-198605">
              <a:lnSpc>
                <a:spcPts val="2869"/>
              </a:lnSpc>
              <a:buFont typeface="Arial"/>
              <a:buChar char="•"/>
            </a:pPr>
            <a:r>
              <a:rPr lang="en-US" sz="1839" dirty="0">
                <a:solidFill>
                  <a:srgbClr val="FFFAEB"/>
                </a:solidFill>
                <a:latin typeface="DM Sans Italics"/>
              </a:rPr>
              <a:t>System Design</a:t>
            </a:r>
          </a:p>
          <a:p>
            <a:pPr marL="397209" lvl="1" indent="-198605">
              <a:lnSpc>
                <a:spcPts val="2869"/>
              </a:lnSpc>
              <a:buFont typeface="Arial"/>
              <a:buChar char="•"/>
            </a:pPr>
            <a:r>
              <a:rPr lang="en-US" sz="1839" dirty="0">
                <a:solidFill>
                  <a:srgbClr val="FFFAEB"/>
                </a:solidFill>
                <a:latin typeface="DM Sans Italics"/>
              </a:rPr>
              <a:t>Live Demo</a:t>
            </a:r>
          </a:p>
          <a:p>
            <a:pPr marL="397209" lvl="1" indent="-198605">
              <a:lnSpc>
                <a:spcPts val="2869"/>
              </a:lnSpc>
              <a:buFont typeface="Arial"/>
              <a:buChar char="•"/>
            </a:pPr>
            <a:r>
              <a:rPr lang="en-US" sz="1839" dirty="0">
                <a:solidFill>
                  <a:srgbClr val="FFFAEB"/>
                </a:solidFill>
                <a:latin typeface="DM Sans Italics"/>
              </a:rPr>
              <a:t>Tech &amp; Challenges</a:t>
            </a:r>
          </a:p>
          <a:p>
            <a:pPr marL="397209" lvl="1" indent="-198605">
              <a:lnSpc>
                <a:spcPts val="2869"/>
              </a:lnSpc>
              <a:buFont typeface="Arial"/>
              <a:buChar char="•"/>
            </a:pPr>
            <a:r>
              <a:rPr lang="en-US" sz="1839" dirty="0">
                <a:solidFill>
                  <a:srgbClr val="FFFAEB"/>
                </a:solidFill>
                <a:latin typeface="DM Sans Italics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85763" y="1202770"/>
            <a:ext cx="322047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600" dirty="0">
                <a:solidFill>
                  <a:srgbClr val="048AFF"/>
                </a:solidFill>
                <a:latin typeface="DM Sans" pitchFamily="2" charset="0"/>
              </a:rPr>
              <a:t>Agenda</a:t>
            </a:r>
            <a:endParaRPr lang="en-US" sz="3600" spc="207" dirty="0">
              <a:solidFill>
                <a:srgbClr val="048AFF"/>
              </a:solidFill>
              <a:latin typeface="DM Sans" pitchFamily="2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678120" y="-954124"/>
            <a:ext cx="2437505" cy="243750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87"/>
                </a:lnSpc>
              </a:pPr>
              <a:endParaRPr sz="1200"/>
            </a:p>
          </p:txBody>
        </p:sp>
      </p:grpSp>
      <p:sp>
        <p:nvSpPr>
          <p:cNvPr id="13" name="AutoShape 13"/>
          <p:cNvSpPr/>
          <p:nvPr/>
        </p:nvSpPr>
        <p:spPr>
          <a:xfrm>
            <a:off x="4056932" y="1864083"/>
            <a:ext cx="4050929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BB0B6A-827D-1851-708B-1966489DA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92274" y="-3384258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3526" y="636860"/>
            <a:ext cx="7778748" cy="611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sz="3562" dirty="0">
                <a:solidFill>
                  <a:srgbClr val="048AFF"/>
                </a:solidFill>
                <a:latin typeface="DM Sans" pitchFamily="2" charset="0"/>
              </a:rPr>
              <a:t>Current E-commerce in Bangladesh</a:t>
            </a:r>
          </a:p>
        </p:txBody>
      </p:sp>
      <p:sp>
        <p:nvSpPr>
          <p:cNvPr id="6" name="AutoShape 6"/>
          <p:cNvSpPr/>
          <p:nvPr/>
        </p:nvSpPr>
        <p:spPr>
          <a:xfrm>
            <a:off x="5748566" y="1779461"/>
            <a:ext cx="0" cy="369208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-2885143" y="4361860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23162" y="3250723"/>
            <a:ext cx="2741752" cy="77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45"/>
              </a:lnSpc>
            </a:pPr>
            <a:r>
              <a:rPr lang="en-US" sz="2000" dirty="0">
                <a:solidFill>
                  <a:srgbClr val="B100E8"/>
                </a:solidFill>
                <a:latin typeface="Now Bold"/>
              </a:rPr>
              <a:t>No Multi-Mode Search</a:t>
            </a:r>
          </a:p>
          <a:p>
            <a:pPr>
              <a:lnSpc>
                <a:spcPts val="3145"/>
              </a:lnSpc>
            </a:pPr>
            <a:r>
              <a:rPr lang="en-US" sz="2000" dirty="0">
                <a:solidFill>
                  <a:srgbClr val="B100E8"/>
                </a:solidFill>
                <a:latin typeface="Now Bold"/>
              </a:rPr>
              <a:t>No AI Chatbot</a:t>
            </a:r>
          </a:p>
        </p:txBody>
      </p:sp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A9C6535F-C66F-57EE-E2E3-ED9E6FABCE26}"/>
              </a:ext>
            </a:extLst>
          </p:cNvPr>
          <p:cNvSpPr/>
          <p:nvPr/>
        </p:nvSpPr>
        <p:spPr>
          <a:xfrm>
            <a:off x="2874283" y="1623027"/>
            <a:ext cx="1672836" cy="612357"/>
          </a:xfrm>
          <a:prstGeom prst="round2DiagRect">
            <a:avLst/>
          </a:prstGeom>
          <a:gradFill flip="none" rotWithShape="1">
            <a:gsLst>
              <a:gs pos="0">
                <a:srgbClr val="7030A0"/>
              </a:gs>
              <a:gs pos="100000">
                <a:srgbClr val="0070C0"/>
              </a:gs>
            </a:gsLst>
            <a:lin ang="13500000" scaled="1"/>
            <a:tileRect/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8C7565-9578-ED86-1FCD-9D5D57E50A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73" y="1602789"/>
            <a:ext cx="1147518" cy="645479"/>
          </a:xfrm>
          <a:prstGeom prst="rect">
            <a:avLst/>
          </a:prstGeom>
        </p:spPr>
      </p:pic>
      <p:sp>
        <p:nvSpPr>
          <p:cNvPr id="33" name="Rectangle: Diagonal Corners Rounded 32">
            <a:extLst>
              <a:ext uri="{FF2B5EF4-FFF2-40B4-BE49-F238E27FC236}">
                <a16:creationId xmlns:a16="http://schemas.microsoft.com/office/drawing/2014/main" id="{604F5B44-30AB-5100-FD36-E253E433424F}"/>
              </a:ext>
            </a:extLst>
          </p:cNvPr>
          <p:cNvSpPr/>
          <p:nvPr/>
        </p:nvSpPr>
        <p:spPr>
          <a:xfrm>
            <a:off x="2862694" y="2491720"/>
            <a:ext cx="1672836" cy="612358"/>
          </a:xfrm>
          <a:prstGeom prst="round2DiagRect">
            <a:avLst/>
          </a:prstGeom>
          <a:gradFill>
            <a:gsLst>
              <a:gs pos="0">
                <a:srgbClr val="7030A0"/>
              </a:gs>
              <a:gs pos="100000">
                <a:schemeClr val="accent1"/>
              </a:gs>
            </a:gsLst>
            <a:lin ang="2700000" scaled="0"/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EF8BB2-EB8C-D6FA-3FD1-7AA441795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53" y="2165266"/>
            <a:ext cx="1213038" cy="1213038"/>
          </a:xfrm>
          <a:prstGeom prst="rect">
            <a:avLst/>
          </a:prstGeom>
        </p:spPr>
      </p:pic>
      <p:sp>
        <p:nvSpPr>
          <p:cNvPr id="34" name="Rectangle: Diagonal Corners Rounded 33">
            <a:extLst>
              <a:ext uri="{FF2B5EF4-FFF2-40B4-BE49-F238E27FC236}">
                <a16:creationId xmlns:a16="http://schemas.microsoft.com/office/drawing/2014/main" id="{04549A3E-A1E9-7693-9BB4-17B25726E08F}"/>
              </a:ext>
            </a:extLst>
          </p:cNvPr>
          <p:cNvSpPr/>
          <p:nvPr/>
        </p:nvSpPr>
        <p:spPr>
          <a:xfrm>
            <a:off x="2862694" y="3357504"/>
            <a:ext cx="1672836" cy="612357"/>
          </a:xfrm>
          <a:prstGeom prst="round2DiagRect">
            <a:avLst/>
          </a:prstGeom>
          <a:gradFill>
            <a:gsLst>
              <a:gs pos="3000">
                <a:srgbClr val="7030A0"/>
              </a:gs>
              <a:gs pos="83000">
                <a:srgbClr val="392881"/>
              </a:gs>
              <a:gs pos="100000">
                <a:srgbClr val="002060"/>
              </a:gs>
            </a:gsLst>
            <a:lin ang="2700000" scaled="0"/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Diagonal Corners Rounded 34">
            <a:extLst>
              <a:ext uri="{FF2B5EF4-FFF2-40B4-BE49-F238E27FC236}">
                <a16:creationId xmlns:a16="http://schemas.microsoft.com/office/drawing/2014/main" id="{0C985E04-E7D4-BBB8-3319-4B42E16F0F65}"/>
              </a:ext>
            </a:extLst>
          </p:cNvPr>
          <p:cNvSpPr/>
          <p:nvPr/>
        </p:nvSpPr>
        <p:spPr>
          <a:xfrm>
            <a:off x="2871287" y="4223287"/>
            <a:ext cx="1672836" cy="725244"/>
          </a:xfrm>
          <a:prstGeom prst="round2DiagRect">
            <a:avLst/>
          </a:prstGeom>
          <a:gradFill>
            <a:gsLst>
              <a:gs pos="22000">
                <a:srgbClr val="7A49AC"/>
              </a:gs>
              <a:gs pos="0">
                <a:srgbClr val="7030A0"/>
              </a:gs>
              <a:gs pos="57000">
                <a:schemeClr val="accent1"/>
              </a:gs>
              <a:gs pos="100000">
                <a:srgbClr val="002060"/>
              </a:gs>
            </a:gsLst>
            <a:lin ang="2700000" scaled="0"/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4D01C0-1A40-8240-9D0C-9F4DAC3537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83" y="4295988"/>
            <a:ext cx="1305282" cy="5798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D4536E-3287-6B39-6950-3310AC3764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20" y="3262009"/>
            <a:ext cx="1766408" cy="8033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0E76971-6498-3645-5167-AC932792EC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46" y="4358266"/>
            <a:ext cx="590264" cy="5902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A2C2A5-C86B-97B7-3DC8-3EFB10C745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51" y="3452298"/>
            <a:ext cx="590264" cy="5902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077369-1FCB-42D3-8DC9-685FB5CB44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36" y="2546330"/>
            <a:ext cx="590264" cy="5902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268452-083D-461B-D163-AF3441F028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46" y="1662098"/>
            <a:ext cx="590264" cy="59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A90566-D835-C494-0771-B0BFC2F629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43B1-6C76-DEA6-4F67-3C542646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D2ECD0-BCDB-CCBE-162E-AC8D2A8F6C3A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5BCFF7-F834-5AA1-14FE-4E827C79D1AF}"/>
              </a:ext>
            </a:extLst>
          </p:cNvPr>
          <p:cNvSpPr/>
          <p:nvPr/>
        </p:nvSpPr>
        <p:spPr>
          <a:xfrm rot="2223819">
            <a:off x="-3048642" y="2670716"/>
            <a:ext cx="6443408" cy="5847393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A3C7B76-7DC5-A965-3AC8-259B4CA769DF}"/>
              </a:ext>
            </a:extLst>
          </p:cNvPr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80B1872-DE24-641F-2265-5319380A5BF0}"/>
              </a:ext>
            </a:extLst>
          </p:cNvPr>
          <p:cNvGrpSpPr/>
          <p:nvPr/>
        </p:nvGrpSpPr>
        <p:grpSpPr>
          <a:xfrm>
            <a:off x="10678120" y="-954124"/>
            <a:ext cx="2437505" cy="2437505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024C2F9-E9A7-B3FB-7836-22EAD3C287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41381A5-4B48-8624-E07E-B9405EDB61B0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87"/>
                </a:lnSpc>
              </a:pPr>
              <a:endParaRPr sz="1200"/>
            </a:p>
          </p:txBody>
        </p:sp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C34605ED-CA98-79E0-C89C-9D00BB2CFEA8}"/>
              </a:ext>
            </a:extLst>
          </p:cNvPr>
          <p:cNvSpPr txBox="1"/>
          <p:nvPr/>
        </p:nvSpPr>
        <p:spPr>
          <a:xfrm>
            <a:off x="696096" y="708287"/>
            <a:ext cx="6797106" cy="611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52"/>
              </a:lnSpc>
            </a:pPr>
            <a:r>
              <a:rPr lang="en-US" sz="3562" dirty="0">
                <a:solidFill>
                  <a:srgbClr val="048AFF"/>
                </a:solidFill>
                <a:latin typeface="DM Sans" pitchFamily="2" charset="0"/>
              </a:rPr>
              <a:t>A6AI – Homepage Overview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56B8DF-9E48-9185-E4D8-4BF157259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649" y="1634969"/>
            <a:ext cx="5155297" cy="4514744"/>
          </a:xfrm>
          <a:prstGeom prst="rect">
            <a:avLst/>
          </a:prstGeom>
        </p:spPr>
      </p:pic>
      <p:sp>
        <p:nvSpPr>
          <p:cNvPr id="30" name="TextBox 5">
            <a:extLst>
              <a:ext uri="{FF2B5EF4-FFF2-40B4-BE49-F238E27FC236}">
                <a16:creationId xmlns:a16="http://schemas.microsoft.com/office/drawing/2014/main" id="{08F9036C-52EB-7875-CE54-1F134C4C8674}"/>
              </a:ext>
            </a:extLst>
          </p:cNvPr>
          <p:cNvSpPr txBox="1"/>
          <p:nvPr/>
        </p:nvSpPr>
        <p:spPr>
          <a:xfrm>
            <a:off x="696096" y="1481080"/>
            <a:ext cx="319333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B100E8"/>
                </a:solidFill>
                <a:latin typeface="DM Sans" pitchFamily="2" charset="0"/>
              </a:rPr>
              <a:t>Modern, Fast, AI-Powered</a:t>
            </a:r>
            <a:endParaRPr lang="en-US" sz="2000" dirty="0">
              <a:solidFill>
                <a:srgbClr val="B100E8"/>
              </a:solidFill>
              <a:effectLst/>
              <a:latin typeface="DM Sans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A804B-1F51-FF7D-13FE-5211F4A20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3943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13812-B4D1-3F4B-E5B6-DC8E20B9A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E454D7-35B3-94CC-9BD6-5A977F2DE6F2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F26E65A-C152-D370-E35C-526EF5B613E8}"/>
              </a:ext>
            </a:extLst>
          </p:cNvPr>
          <p:cNvSpPr txBox="1"/>
          <p:nvPr/>
        </p:nvSpPr>
        <p:spPr>
          <a:xfrm>
            <a:off x="2354104" y="4137582"/>
            <a:ext cx="1513475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1050" dirty="0" err="1">
                <a:solidFill>
                  <a:srgbClr val="FFFFFF"/>
                </a:solidFill>
                <a:latin typeface="DM Sans"/>
              </a:rPr>
              <a:t>ShopVerse</a:t>
            </a:r>
            <a:r>
              <a:rPr lang="en-US" sz="1050" dirty="0">
                <a:solidFill>
                  <a:srgbClr val="FFFFFF"/>
                </a:solidFill>
                <a:latin typeface="DM Sans"/>
              </a:rPr>
              <a:t> AI Chatbot.</a:t>
            </a:r>
          </a:p>
          <a:p>
            <a:pPr algn="ctr">
              <a:lnSpc>
                <a:spcPts val="1504"/>
              </a:lnSpc>
            </a:pPr>
            <a:r>
              <a:rPr lang="en-US" sz="1050" dirty="0">
                <a:solidFill>
                  <a:srgbClr val="FFFFFF"/>
                </a:solidFill>
                <a:latin typeface="DM Sans"/>
              </a:rPr>
              <a:t>(Voice + Text)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A0D87FD-E871-A7AC-A674-27731455D473}"/>
              </a:ext>
            </a:extLst>
          </p:cNvPr>
          <p:cNvSpPr txBox="1"/>
          <p:nvPr/>
        </p:nvSpPr>
        <p:spPr>
          <a:xfrm>
            <a:off x="2684346" y="3652657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 dirty="0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9D5463D-6306-3540-B44A-84E462A0A82B}"/>
              </a:ext>
            </a:extLst>
          </p:cNvPr>
          <p:cNvSpPr txBox="1"/>
          <p:nvPr/>
        </p:nvSpPr>
        <p:spPr>
          <a:xfrm>
            <a:off x="5299155" y="4137582"/>
            <a:ext cx="1513475" cy="37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1030" dirty="0">
                <a:solidFill>
                  <a:srgbClr val="FFFFFF"/>
                </a:solidFill>
                <a:latin typeface="DM Sans"/>
              </a:rPr>
              <a:t>Triple-Mode Search</a:t>
            </a:r>
          </a:p>
          <a:p>
            <a:pPr algn="ctr">
              <a:lnSpc>
                <a:spcPts val="1504"/>
              </a:lnSpc>
            </a:pPr>
            <a:r>
              <a:rPr lang="en-US" sz="1030" dirty="0">
                <a:solidFill>
                  <a:srgbClr val="FFFFFF"/>
                </a:solidFill>
                <a:latin typeface="DM Sans"/>
              </a:rPr>
              <a:t>(Text / Voice / Search)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B34F030-8049-0BB3-54CA-0C52B5C6935B}"/>
              </a:ext>
            </a:extLst>
          </p:cNvPr>
          <p:cNvSpPr txBox="1"/>
          <p:nvPr/>
        </p:nvSpPr>
        <p:spPr>
          <a:xfrm>
            <a:off x="5691113" y="3660071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 dirty="0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CB5E811-8A51-7181-9AB3-06819C81BCBB}"/>
              </a:ext>
            </a:extLst>
          </p:cNvPr>
          <p:cNvSpPr txBox="1"/>
          <p:nvPr/>
        </p:nvSpPr>
        <p:spPr>
          <a:xfrm>
            <a:off x="8324331" y="4137582"/>
            <a:ext cx="1513475" cy="75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1030" dirty="0">
                <a:solidFill>
                  <a:srgbClr val="FFFFFF"/>
                </a:solidFill>
                <a:latin typeface="DM Sans"/>
              </a:rPr>
              <a:t>Personalized Recommendations</a:t>
            </a:r>
          </a:p>
          <a:p>
            <a:pPr algn="ctr">
              <a:lnSpc>
                <a:spcPts val="1504"/>
              </a:lnSpc>
            </a:pPr>
            <a:r>
              <a:rPr lang="en-US" sz="1030" dirty="0">
                <a:solidFill>
                  <a:srgbClr val="FFFFFF"/>
                </a:solidFill>
                <a:latin typeface="DM Sans"/>
              </a:rPr>
              <a:t>(based on user past orders)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C19495B-DF26-3423-E17A-49709A7D484D}"/>
              </a:ext>
            </a:extLst>
          </p:cNvPr>
          <p:cNvSpPr txBox="1"/>
          <p:nvPr/>
        </p:nvSpPr>
        <p:spPr>
          <a:xfrm>
            <a:off x="8654573" y="3652657"/>
            <a:ext cx="729561" cy="50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3057" dirty="0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B63EAD20-4074-D9BF-F5EF-9E1C3552B358}"/>
              </a:ext>
            </a:extLst>
          </p:cNvPr>
          <p:cNvSpPr/>
          <p:nvPr/>
        </p:nvSpPr>
        <p:spPr>
          <a:xfrm>
            <a:off x="-2553095" y="4162982"/>
            <a:ext cx="5602222" cy="5602222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405FF593-B884-9E54-56DA-1D29C721F540}"/>
              </a:ext>
            </a:extLst>
          </p:cNvPr>
          <p:cNvSpPr/>
          <p:nvPr/>
        </p:nvSpPr>
        <p:spPr>
          <a:xfrm>
            <a:off x="8693259" y="-3815137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973F56AC-113F-3AF0-58BE-7C42DA6D66A8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latin typeface="DM Sans" pitchFamily="2" charset="0"/>
              </a:rPr>
              <a:t>Our 3 Game-Changing AI Features</a:t>
            </a:r>
            <a:endParaRPr lang="en-US" sz="3600" dirty="0">
              <a:solidFill>
                <a:srgbClr val="048AFF"/>
              </a:solidFill>
              <a:effectLst/>
              <a:latin typeface="DM Sans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EDFE62-FFB3-EEC6-0148-C9BFBB0AB6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72" y="1900439"/>
            <a:ext cx="1528561" cy="15285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3C3043B-5201-EFAB-C081-FC8AF04CC2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99" y="1900439"/>
            <a:ext cx="1471785" cy="1528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95D70F-1CD9-E2A3-92F2-A22B51CC3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46" y="1900439"/>
            <a:ext cx="1528559" cy="1528559"/>
          </a:xfrm>
          <a:prstGeom prst="rect">
            <a:avLst/>
          </a:prstGeom>
        </p:spPr>
      </p:pic>
      <p:sp>
        <p:nvSpPr>
          <p:cNvPr id="39" name="Freeform 7">
            <a:extLst>
              <a:ext uri="{FF2B5EF4-FFF2-40B4-BE49-F238E27FC236}">
                <a16:creationId xmlns:a16="http://schemas.microsoft.com/office/drawing/2014/main" id="{6135F3A8-BFF8-37EF-9E2D-2AD5EDE784B8}"/>
              </a:ext>
            </a:extLst>
          </p:cNvPr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8753D-DDC1-56C4-D1EC-2AE7796F2C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3308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E151-AD6C-00F8-CC04-69B79C5D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7A3907-56FC-3F94-CC19-0FD1370EC5A0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C8D10EA-0E22-6516-87E9-C6CAF52B87D9}"/>
              </a:ext>
            </a:extLst>
          </p:cNvPr>
          <p:cNvSpPr/>
          <p:nvPr/>
        </p:nvSpPr>
        <p:spPr>
          <a:xfrm>
            <a:off x="8292274" y="-3384258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289FAF0-D765-B6F4-BACF-556780427D22}"/>
              </a:ext>
            </a:extLst>
          </p:cNvPr>
          <p:cNvSpPr/>
          <p:nvPr/>
        </p:nvSpPr>
        <p:spPr>
          <a:xfrm>
            <a:off x="10526647" y="5272947"/>
            <a:ext cx="979553" cy="947495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B297BF8-B4B5-643C-4DBF-1C38DC266D6B}"/>
              </a:ext>
            </a:extLst>
          </p:cNvPr>
          <p:cNvSpPr txBox="1"/>
          <p:nvPr/>
        </p:nvSpPr>
        <p:spPr>
          <a:xfrm>
            <a:off x="3282743" y="3732430"/>
            <a:ext cx="2615464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Now Bold"/>
              </a:rPr>
              <a:t>Never disappears Voice + text input</a:t>
            </a:r>
          </a:p>
          <a:p>
            <a:r>
              <a:rPr lang="en-US" sz="1400" dirty="0">
                <a:solidFill>
                  <a:schemeClr val="bg1"/>
                </a:solidFill>
                <a:latin typeface="Now Bold"/>
              </a:rPr>
              <a:t>Understands English Language</a:t>
            </a:r>
          </a:p>
          <a:p>
            <a:endParaRPr lang="en-US" sz="1400" dirty="0">
              <a:effectLst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75F24D2-1E46-6958-F3B7-99D1702A335E}"/>
              </a:ext>
            </a:extLst>
          </p:cNvPr>
          <p:cNvSpPr txBox="1"/>
          <p:nvPr/>
        </p:nvSpPr>
        <p:spPr>
          <a:xfrm>
            <a:off x="3180636" y="3250723"/>
            <a:ext cx="2275555" cy="37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263" dirty="0">
                <a:solidFill>
                  <a:srgbClr val="B100E8"/>
                </a:solidFill>
                <a:latin typeface="Now Bold"/>
              </a:rPr>
              <a:t>Initial Icon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A4D7608-E9AD-1F05-1B89-C3F9C5F0B6CD}"/>
              </a:ext>
            </a:extLst>
          </p:cNvPr>
          <p:cNvSpPr/>
          <p:nvPr/>
        </p:nvSpPr>
        <p:spPr>
          <a:xfrm>
            <a:off x="-2885143" y="4361860"/>
            <a:ext cx="6427853" cy="6419818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F266ABEB-8CA4-8CDC-78B0-FB1B1265DCB4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latin typeface="DM Sans" pitchFamily="2" charset="0"/>
              </a:rPr>
              <a:t>1. </a:t>
            </a:r>
            <a:r>
              <a:rPr lang="en-US" sz="3600" dirty="0" err="1">
                <a:solidFill>
                  <a:srgbClr val="048AFF"/>
                </a:solidFill>
                <a:latin typeface="DM Sans" pitchFamily="2" charset="0"/>
              </a:rPr>
              <a:t>ShopVerse</a:t>
            </a:r>
            <a:r>
              <a:rPr lang="en-US" sz="3600" dirty="0">
                <a:solidFill>
                  <a:srgbClr val="048AFF"/>
                </a:solidFill>
                <a:latin typeface="DM Sans" pitchFamily="2" charset="0"/>
              </a:rPr>
              <a:t> – Always With You</a:t>
            </a:r>
            <a:endParaRPr lang="en-US" sz="3600" dirty="0">
              <a:solidFill>
                <a:srgbClr val="048AFF"/>
              </a:solidFill>
              <a:effectLst/>
              <a:latin typeface="DM Sans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1526A3-5B98-BE54-B18C-D7B22ABBE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767" y="1876686"/>
            <a:ext cx="3191320" cy="37343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0CF6BC-3702-4F32-E4A0-C0D9A46CD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381" y="2350288"/>
            <a:ext cx="819264" cy="7811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F4297-67B6-D690-4384-F962627EF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5137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71158-147C-7376-FB39-8BFFC80F4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E1C50D-3EC6-2118-EF36-841AFDEA584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921CD30-4285-A788-51D8-77F1EEBEAADD}"/>
              </a:ext>
            </a:extLst>
          </p:cNvPr>
          <p:cNvSpPr/>
          <p:nvPr/>
        </p:nvSpPr>
        <p:spPr>
          <a:xfrm rot="13230351">
            <a:off x="-6136044" y="3509959"/>
            <a:ext cx="8397918" cy="7621111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12CAB21D-6492-3D92-A0F9-3A9319363179}"/>
              </a:ext>
            </a:extLst>
          </p:cNvPr>
          <p:cNvSpPr txBox="1"/>
          <p:nvPr/>
        </p:nvSpPr>
        <p:spPr>
          <a:xfrm>
            <a:off x="696095" y="708287"/>
            <a:ext cx="75211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048AFF"/>
                </a:solidFill>
                <a:latin typeface="DM Sans" pitchFamily="2" charset="0"/>
              </a:rPr>
              <a:t>2. Triple-Mode Search</a:t>
            </a:r>
            <a:endParaRPr lang="en-US" sz="3600" dirty="0">
              <a:solidFill>
                <a:srgbClr val="048AFF"/>
              </a:solidFill>
              <a:effectLst/>
              <a:latin typeface="DM Sans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A9A0B8-9864-FE84-BFB8-60C774D2E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331" y="2875002"/>
            <a:ext cx="2192317" cy="5539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878E0D-FE5F-DD9A-EFAE-B8B92828C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584" y="2533017"/>
            <a:ext cx="770085" cy="770085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991CE45-23A7-D7DC-66F0-52A2253B71D2}"/>
              </a:ext>
            </a:extLst>
          </p:cNvPr>
          <p:cNvSpPr txBox="1"/>
          <p:nvPr/>
        </p:nvSpPr>
        <p:spPr>
          <a:xfrm>
            <a:off x="4741098" y="4793448"/>
            <a:ext cx="386087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B100E8"/>
                </a:solidFill>
                <a:latin typeface="Now Bold"/>
              </a:rPr>
              <a:t>All work offline No extra app needed</a:t>
            </a:r>
          </a:p>
          <a:p>
            <a:endParaRPr lang="en-US" sz="2000" dirty="0">
              <a:solidFill>
                <a:srgbClr val="B100E8"/>
              </a:solidFill>
              <a:effectLst/>
              <a:latin typeface="Now Bold"/>
            </a:endParaRPr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2E2433FF-B073-4BDF-CC6B-8BF1C1890DE9}"/>
              </a:ext>
            </a:extLst>
          </p:cNvPr>
          <p:cNvSpPr/>
          <p:nvPr/>
        </p:nvSpPr>
        <p:spPr>
          <a:xfrm>
            <a:off x="10088239" y="5139037"/>
            <a:ext cx="1179763" cy="1141152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30">
            <a:extLst>
              <a:ext uri="{FF2B5EF4-FFF2-40B4-BE49-F238E27FC236}">
                <a16:creationId xmlns:a16="http://schemas.microsoft.com/office/drawing/2014/main" id="{3351A903-0D43-119F-906D-51AC9EBAFA89}"/>
              </a:ext>
            </a:extLst>
          </p:cNvPr>
          <p:cNvSpPr/>
          <p:nvPr/>
        </p:nvSpPr>
        <p:spPr>
          <a:xfrm>
            <a:off x="8217242" y="-3702665"/>
            <a:ext cx="7630273" cy="7630273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986CB3E-27BE-ACC9-B27C-1DE51FCDF0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35" y="2435902"/>
            <a:ext cx="867200" cy="867200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7E020C70-0509-A788-3772-7229C32C6CD5}"/>
              </a:ext>
            </a:extLst>
          </p:cNvPr>
          <p:cNvSpPr txBox="1"/>
          <p:nvPr/>
        </p:nvSpPr>
        <p:spPr>
          <a:xfrm>
            <a:off x="2520756" y="3753801"/>
            <a:ext cx="2165465" cy="21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Search with Text</a:t>
            </a: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2F10ABCD-3D67-491E-34B7-AA201D471DB2}"/>
              </a:ext>
            </a:extLst>
          </p:cNvPr>
          <p:cNvSpPr txBox="1"/>
          <p:nvPr/>
        </p:nvSpPr>
        <p:spPr>
          <a:xfrm>
            <a:off x="5588802" y="3756675"/>
            <a:ext cx="2165465" cy="21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Search with Voice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8C78E373-12D4-BEC7-04DA-FB0F09747715}"/>
              </a:ext>
            </a:extLst>
          </p:cNvPr>
          <p:cNvSpPr txBox="1"/>
          <p:nvPr/>
        </p:nvSpPr>
        <p:spPr>
          <a:xfrm>
            <a:off x="8217242" y="3753801"/>
            <a:ext cx="2165465" cy="21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2000" dirty="0">
                <a:solidFill>
                  <a:srgbClr val="FFFFFF"/>
                </a:solidFill>
                <a:latin typeface="Now Bold"/>
              </a:rPr>
              <a:t>Search with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C70C5-C8DB-868F-D0A4-752E885C9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49" y="250441"/>
            <a:ext cx="543450" cy="54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8115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339</Words>
  <Application>Microsoft Office PowerPoint</Application>
  <PresentationFormat>Widescreen</PresentationFormat>
  <Paragraphs>103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DM Sans</vt:lpstr>
      <vt:lpstr>DM Sans Bold</vt:lpstr>
      <vt:lpstr>DM Sans Italics</vt:lpstr>
      <vt:lpstr>New bold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munna babu</dc:creator>
  <cp:lastModifiedBy>md munna babu</cp:lastModifiedBy>
  <cp:revision>99</cp:revision>
  <dcterms:created xsi:type="dcterms:W3CDTF">2025-11-30T10:42:57Z</dcterms:created>
  <dcterms:modified xsi:type="dcterms:W3CDTF">2025-12-16T14:25:38Z</dcterms:modified>
</cp:coreProperties>
</file>